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60" r:id="rId5"/>
    <p:sldId id="261" r:id="rId6"/>
    <p:sldId id="262" r:id="rId7"/>
    <p:sldId id="263" r:id="rId8"/>
    <p:sldId id="266" r:id="rId9"/>
    <p:sldId id="267" r:id="rId10"/>
    <p:sldId id="268" r:id="rId11"/>
    <p:sldId id="269" r:id="rId12"/>
    <p:sldId id="270" r:id="rId13"/>
    <p:sldId id="274"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ikejaotis" id="{58F0303D-125E-47C8-BB22-58BD197DD6B9}">
          <p14:sldIdLst>
            <p14:sldId id="256"/>
            <p14:sldId id="264"/>
            <p14:sldId id="257"/>
            <p14:sldId id="260"/>
            <p14:sldId id="261"/>
            <p14:sldId id="262"/>
            <p14:sldId id="263"/>
            <p14:sldId id="266"/>
            <p14:sldId id="267"/>
            <p14:sldId id="268"/>
            <p14:sldId id="269"/>
            <p14:sldId id="270"/>
            <p14:sldId id="274"/>
            <p14:sldId id="271"/>
          </p14:sldIdLst>
        </p14:section>
        <p14:section name="Pealkirjata jaotis" id="{C223EA78-73E1-4A7B-BF26-B8C78F30FFDB}">
          <p14:sldIdLst>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571447-E347-4C55-8A2B-C5320B9113D7}" v="76" dt="2024-03-11T16:41:10.269"/>
  </p1510:revLst>
</p1510:revInfo>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e Liivamägi" userId="1d9326b9-ed81-4cbd-a646-5eaf51db5ec7" providerId="ADAL" clId="{84571447-E347-4C55-8A2B-C5320B9113D7}"/>
    <pc:docChg chg="undo custSel addSld delSld modSld addSection delSection modSection">
      <pc:chgData name="Ene Liivamägi" userId="1d9326b9-ed81-4cbd-a646-5eaf51db5ec7" providerId="ADAL" clId="{84571447-E347-4C55-8A2B-C5320B9113D7}" dt="2024-03-12T05:25:40.524" v="4995" actId="20577"/>
      <pc:docMkLst>
        <pc:docMk/>
      </pc:docMkLst>
      <pc:sldChg chg="modSp mod">
        <pc:chgData name="Ene Liivamägi" userId="1d9326b9-ed81-4cbd-a646-5eaf51db5ec7" providerId="ADAL" clId="{84571447-E347-4C55-8A2B-C5320B9113D7}" dt="2024-03-11T16:08:29.056" v="3695"/>
        <pc:sldMkLst>
          <pc:docMk/>
          <pc:sldMk cId="1598477638" sldId="256"/>
        </pc:sldMkLst>
        <pc:spChg chg="mod">
          <ac:chgData name="Ene Liivamägi" userId="1d9326b9-ed81-4cbd-a646-5eaf51db5ec7" providerId="ADAL" clId="{84571447-E347-4C55-8A2B-C5320B9113D7}" dt="2024-03-11T16:08:29.056" v="3695"/>
          <ac:spMkLst>
            <pc:docMk/>
            <pc:sldMk cId="1598477638" sldId="256"/>
            <ac:spMk id="3" creationId="{D1816D3D-8781-6699-994C-7A54652B4EF7}"/>
          </ac:spMkLst>
        </pc:spChg>
      </pc:sldChg>
      <pc:sldChg chg="addSp delSp modSp new del mod chgLayout">
        <pc:chgData name="Ene Liivamägi" userId="1d9326b9-ed81-4cbd-a646-5eaf51db5ec7" providerId="ADAL" clId="{84571447-E347-4C55-8A2B-C5320B9113D7}" dt="2024-03-11T10:46:16.244" v="39" actId="2696"/>
        <pc:sldMkLst>
          <pc:docMk/>
          <pc:sldMk cId="1117459463" sldId="257"/>
        </pc:sldMkLst>
        <pc:spChg chg="del">
          <ac:chgData name="Ene Liivamägi" userId="1d9326b9-ed81-4cbd-a646-5eaf51db5ec7" providerId="ADAL" clId="{84571447-E347-4C55-8A2B-C5320B9113D7}" dt="2024-03-11T10:45:57.958" v="38" actId="6264"/>
          <ac:spMkLst>
            <pc:docMk/>
            <pc:sldMk cId="1117459463" sldId="257"/>
            <ac:spMk id="2" creationId="{7AF3FE15-4B03-DC42-4939-05A85EF1FE00}"/>
          </ac:spMkLst>
        </pc:spChg>
        <pc:spChg chg="del">
          <ac:chgData name="Ene Liivamägi" userId="1d9326b9-ed81-4cbd-a646-5eaf51db5ec7" providerId="ADAL" clId="{84571447-E347-4C55-8A2B-C5320B9113D7}" dt="2024-03-11T10:45:25.384" v="35" actId="3680"/>
          <ac:spMkLst>
            <pc:docMk/>
            <pc:sldMk cId="1117459463" sldId="257"/>
            <ac:spMk id="3" creationId="{A23261F6-3B88-E084-32BF-B9EEDBB3F40D}"/>
          </ac:spMkLst>
        </pc:spChg>
        <pc:spChg chg="del mod">
          <ac:chgData name="Ene Liivamägi" userId="1d9326b9-ed81-4cbd-a646-5eaf51db5ec7" providerId="ADAL" clId="{84571447-E347-4C55-8A2B-C5320B9113D7}" dt="2024-03-11T10:45:57.958" v="38" actId="6264"/>
          <ac:spMkLst>
            <pc:docMk/>
            <pc:sldMk cId="1117459463" sldId="257"/>
            <ac:spMk id="4" creationId="{7D11CFC5-DA2C-6569-3354-C4D461CEF0C3}"/>
          </ac:spMkLst>
        </pc:spChg>
        <pc:spChg chg="add del mod">
          <ac:chgData name="Ene Liivamägi" userId="1d9326b9-ed81-4cbd-a646-5eaf51db5ec7" providerId="ADAL" clId="{84571447-E347-4C55-8A2B-C5320B9113D7}" dt="2024-03-11T10:45:57.958" v="38" actId="6264"/>
          <ac:spMkLst>
            <pc:docMk/>
            <pc:sldMk cId="1117459463" sldId="257"/>
            <ac:spMk id="6" creationId="{555C2371-26D0-A85C-7082-351D71B3F26D}"/>
          </ac:spMkLst>
        </pc:spChg>
        <pc:spChg chg="add mod ord">
          <ac:chgData name="Ene Liivamägi" userId="1d9326b9-ed81-4cbd-a646-5eaf51db5ec7" providerId="ADAL" clId="{84571447-E347-4C55-8A2B-C5320B9113D7}" dt="2024-03-11T10:45:57.958" v="38" actId="6264"/>
          <ac:spMkLst>
            <pc:docMk/>
            <pc:sldMk cId="1117459463" sldId="257"/>
            <ac:spMk id="7" creationId="{A418DE34-6D3B-289D-F8B7-41C7D4A8DF50}"/>
          </ac:spMkLst>
        </pc:spChg>
        <pc:spChg chg="add mod ord">
          <ac:chgData name="Ene Liivamägi" userId="1d9326b9-ed81-4cbd-a646-5eaf51db5ec7" providerId="ADAL" clId="{84571447-E347-4C55-8A2B-C5320B9113D7}" dt="2024-03-11T10:45:57.958" v="38" actId="6264"/>
          <ac:spMkLst>
            <pc:docMk/>
            <pc:sldMk cId="1117459463" sldId="257"/>
            <ac:spMk id="8" creationId="{E0D5BEEB-C213-CFD7-A789-A169E9BEFC67}"/>
          </ac:spMkLst>
        </pc:spChg>
        <pc:graphicFrameChg chg="add mod ord modGraphic">
          <ac:chgData name="Ene Liivamägi" userId="1d9326b9-ed81-4cbd-a646-5eaf51db5ec7" providerId="ADAL" clId="{84571447-E347-4C55-8A2B-C5320B9113D7}" dt="2024-03-11T10:45:57.958" v="38" actId="6264"/>
          <ac:graphicFrameMkLst>
            <pc:docMk/>
            <pc:sldMk cId="1117459463" sldId="257"/>
            <ac:graphicFrameMk id="5" creationId="{2295DD05-67EB-6574-575B-AAA64462A670}"/>
          </ac:graphicFrameMkLst>
        </pc:graphicFrameChg>
      </pc:sldChg>
      <pc:sldChg chg="addSp delSp modSp new mod">
        <pc:chgData name="Ene Liivamägi" userId="1d9326b9-ed81-4cbd-a646-5eaf51db5ec7" providerId="ADAL" clId="{84571447-E347-4C55-8A2B-C5320B9113D7}" dt="2024-03-11T16:09:04.819" v="3697" actId="113"/>
        <pc:sldMkLst>
          <pc:docMk/>
          <pc:sldMk cId="1979176224" sldId="257"/>
        </pc:sldMkLst>
        <pc:spChg chg="mod">
          <ac:chgData name="Ene Liivamägi" userId="1d9326b9-ed81-4cbd-a646-5eaf51db5ec7" providerId="ADAL" clId="{84571447-E347-4C55-8A2B-C5320B9113D7}" dt="2024-03-11T10:58:44.172" v="478" actId="20577"/>
          <ac:spMkLst>
            <pc:docMk/>
            <pc:sldMk cId="1979176224" sldId="257"/>
            <ac:spMk id="2" creationId="{7DDBF8D5-758E-D039-0885-767D86428DF7}"/>
          </ac:spMkLst>
        </pc:spChg>
        <pc:spChg chg="del">
          <ac:chgData name="Ene Liivamägi" userId="1d9326b9-ed81-4cbd-a646-5eaf51db5ec7" providerId="ADAL" clId="{84571447-E347-4C55-8A2B-C5320B9113D7}" dt="2024-03-11T10:46:24.729" v="41" actId="3680"/>
          <ac:spMkLst>
            <pc:docMk/>
            <pc:sldMk cId="1979176224" sldId="257"/>
            <ac:spMk id="3" creationId="{6B8F6B28-1643-5621-8530-A11C2E08E332}"/>
          </ac:spMkLst>
        </pc:spChg>
        <pc:graphicFrameChg chg="add mod ord modGraphic">
          <ac:chgData name="Ene Liivamägi" userId="1d9326b9-ed81-4cbd-a646-5eaf51db5ec7" providerId="ADAL" clId="{84571447-E347-4C55-8A2B-C5320B9113D7}" dt="2024-03-11T16:09:04.819" v="3697" actId="113"/>
          <ac:graphicFrameMkLst>
            <pc:docMk/>
            <pc:sldMk cId="1979176224" sldId="257"/>
            <ac:graphicFrameMk id="4" creationId="{1B5991B7-AAE4-1F13-E9B5-13D425746ABF}"/>
          </ac:graphicFrameMkLst>
        </pc:graphicFrameChg>
      </pc:sldChg>
      <pc:sldChg chg="modSp new del mod">
        <pc:chgData name="Ene Liivamägi" userId="1d9326b9-ed81-4cbd-a646-5eaf51db5ec7" providerId="ADAL" clId="{84571447-E347-4C55-8A2B-C5320B9113D7}" dt="2024-03-11T11:03:38.935" v="544" actId="2696"/>
        <pc:sldMkLst>
          <pc:docMk/>
          <pc:sldMk cId="1362230446" sldId="258"/>
        </pc:sldMkLst>
        <pc:spChg chg="mod">
          <ac:chgData name="Ene Liivamägi" userId="1d9326b9-ed81-4cbd-a646-5eaf51db5ec7" providerId="ADAL" clId="{84571447-E347-4C55-8A2B-C5320B9113D7}" dt="2024-03-11T11:01:50.667" v="510" actId="14100"/>
          <ac:spMkLst>
            <pc:docMk/>
            <pc:sldMk cId="1362230446" sldId="258"/>
            <ac:spMk id="2" creationId="{C194F96B-3FD4-E5CC-D7CE-ADA10308A73B}"/>
          </ac:spMkLst>
        </pc:spChg>
      </pc:sldChg>
      <pc:sldChg chg="new del">
        <pc:chgData name="Ene Liivamägi" userId="1d9326b9-ed81-4cbd-a646-5eaf51db5ec7" providerId="ADAL" clId="{84571447-E347-4C55-8A2B-C5320B9113D7}" dt="2024-03-11T11:03:24.628" v="541" actId="2696"/>
        <pc:sldMkLst>
          <pc:docMk/>
          <pc:sldMk cId="2387418200" sldId="259"/>
        </pc:sldMkLst>
      </pc:sldChg>
      <pc:sldChg chg="new del">
        <pc:chgData name="Ene Liivamägi" userId="1d9326b9-ed81-4cbd-a646-5eaf51db5ec7" providerId="ADAL" clId="{84571447-E347-4C55-8A2B-C5320B9113D7}" dt="2024-03-11T11:02:02.025" v="512" actId="47"/>
        <pc:sldMkLst>
          <pc:docMk/>
          <pc:sldMk cId="2655877724" sldId="259"/>
        </pc:sldMkLst>
      </pc:sldChg>
      <pc:sldChg chg="new del">
        <pc:chgData name="Ene Liivamägi" userId="1d9326b9-ed81-4cbd-a646-5eaf51db5ec7" providerId="ADAL" clId="{84571447-E347-4C55-8A2B-C5320B9113D7}" dt="2024-03-11T11:02:24.984" v="515" actId="47"/>
        <pc:sldMkLst>
          <pc:docMk/>
          <pc:sldMk cId="3903858415" sldId="259"/>
        </pc:sldMkLst>
      </pc:sldChg>
      <pc:sldChg chg="addSp delSp modSp new add del mod chgLayout">
        <pc:chgData name="Ene Liivamägi" userId="1d9326b9-ed81-4cbd-a646-5eaf51db5ec7" providerId="ADAL" clId="{84571447-E347-4C55-8A2B-C5320B9113D7}" dt="2024-03-11T16:11:02.542" v="3716" actId="20577"/>
        <pc:sldMkLst>
          <pc:docMk/>
          <pc:sldMk cId="3553317158" sldId="260"/>
        </pc:sldMkLst>
        <pc:spChg chg="mod ord">
          <ac:chgData name="Ene Liivamägi" userId="1d9326b9-ed81-4cbd-a646-5eaf51db5ec7" providerId="ADAL" clId="{84571447-E347-4C55-8A2B-C5320B9113D7}" dt="2024-03-11T11:10:17.663" v="607" actId="6264"/>
          <ac:spMkLst>
            <pc:docMk/>
            <pc:sldMk cId="3553317158" sldId="260"/>
            <ac:spMk id="2" creationId="{24125F01-25C5-5544-9669-2689F8F7319A}"/>
          </ac:spMkLst>
        </pc:spChg>
        <pc:spChg chg="mod ord">
          <ac:chgData name="Ene Liivamägi" userId="1d9326b9-ed81-4cbd-a646-5eaf51db5ec7" providerId="ADAL" clId="{84571447-E347-4C55-8A2B-C5320B9113D7}" dt="2024-03-11T16:11:02.542" v="3716" actId="20577"/>
          <ac:spMkLst>
            <pc:docMk/>
            <pc:sldMk cId="3553317158" sldId="260"/>
            <ac:spMk id="3" creationId="{4B27957A-8B13-EEF6-8202-702F87A2E9C9}"/>
          </ac:spMkLst>
        </pc:spChg>
        <pc:spChg chg="add del mod">
          <ac:chgData name="Ene Liivamägi" userId="1d9326b9-ed81-4cbd-a646-5eaf51db5ec7" providerId="ADAL" clId="{84571447-E347-4C55-8A2B-C5320B9113D7}" dt="2024-03-11T11:10:17.663" v="607" actId="6264"/>
          <ac:spMkLst>
            <pc:docMk/>
            <pc:sldMk cId="3553317158" sldId="260"/>
            <ac:spMk id="4" creationId="{00D7C796-2A12-2C09-AC85-7B4D65791247}"/>
          </ac:spMkLst>
        </pc:spChg>
        <pc:spChg chg="add del mod">
          <ac:chgData name="Ene Liivamägi" userId="1d9326b9-ed81-4cbd-a646-5eaf51db5ec7" providerId="ADAL" clId="{84571447-E347-4C55-8A2B-C5320B9113D7}" dt="2024-03-11T11:10:17.663" v="607" actId="6264"/>
          <ac:spMkLst>
            <pc:docMk/>
            <pc:sldMk cId="3553317158" sldId="260"/>
            <ac:spMk id="5" creationId="{03FC3725-40E0-9381-6CA5-2379C40BBEB3}"/>
          </ac:spMkLst>
        </pc:spChg>
      </pc:sldChg>
      <pc:sldChg chg="modSp new mod">
        <pc:chgData name="Ene Liivamägi" userId="1d9326b9-ed81-4cbd-a646-5eaf51db5ec7" providerId="ADAL" clId="{84571447-E347-4C55-8A2B-C5320B9113D7}" dt="2024-03-11T11:48:35.736" v="803" actId="20577"/>
        <pc:sldMkLst>
          <pc:docMk/>
          <pc:sldMk cId="1127009616" sldId="261"/>
        </pc:sldMkLst>
        <pc:spChg chg="mod">
          <ac:chgData name="Ene Liivamägi" userId="1d9326b9-ed81-4cbd-a646-5eaf51db5ec7" providerId="ADAL" clId="{84571447-E347-4C55-8A2B-C5320B9113D7}" dt="2024-03-11T11:36:20.153" v="680" actId="14100"/>
          <ac:spMkLst>
            <pc:docMk/>
            <pc:sldMk cId="1127009616" sldId="261"/>
            <ac:spMk id="2" creationId="{E06F1C41-A911-030E-CA68-99D60B84E0C9}"/>
          </ac:spMkLst>
        </pc:spChg>
        <pc:spChg chg="mod">
          <ac:chgData name="Ene Liivamägi" userId="1d9326b9-ed81-4cbd-a646-5eaf51db5ec7" providerId="ADAL" clId="{84571447-E347-4C55-8A2B-C5320B9113D7}" dt="2024-03-11T11:48:35.736" v="803" actId="20577"/>
          <ac:spMkLst>
            <pc:docMk/>
            <pc:sldMk cId="1127009616" sldId="261"/>
            <ac:spMk id="3" creationId="{1BD22B90-FC4D-797E-6B52-B5E4C1CB26A6}"/>
          </ac:spMkLst>
        </pc:spChg>
      </pc:sldChg>
      <pc:sldChg chg="new del">
        <pc:chgData name="Ene Liivamägi" userId="1d9326b9-ed81-4cbd-a646-5eaf51db5ec7" providerId="ADAL" clId="{84571447-E347-4C55-8A2B-C5320B9113D7}" dt="2024-03-11T11:05:31.197" v="554" actId="680"/>
        <pc:sldMkLst>
          <pc:docMk/>
          <pc:sldMk cId="2264087129" sldId="261"/>
        </pc:sldMkLst>
      </pc:sldChg>
      <pc:sldChg chg="modSp new mod">
        <pc:chgData name="Ene Liivamägi" userId="1d9326b9-ed81-4cbd-a646-5eaf51db5ec7" providerId="ADAL" clId="{84571447-E347-4C55-8A2B-C5320B9113D7}" dt="2024-03-11T12:42:03.606" v="1442" actId="20577"/>
        <pc:sldMkLst>
          <pc:docMk/>
          <pc:sldMk cId="620997421" sldId="262"/>
        </pc:sldMkLst>
        <pc:spChg chg="mod">
          <ac:chgData name="Ene Liivamägi" userId="1d9326b9-ed81-4cbd-a646-5eaf51db5ec7" providerId="ADAL" clId="{84571447-E347-4C55-8A2B-C5320B9113D7}" dt="2024-03-11T12:10:46.103" v="891" actId="14100"/>
          <ac:spMkLst>
            <pc:docMk/>
            <pc:sldMk cId="620997421" sldId="262"/>
            <ac:spMk id="2" creationId="{16FFE1BF-CC4A-05F4-0F2A-757CD3965995}"/>
          </ac:spMkLst>
        </pc:spChg>
        <pc:spChg chg="mod">
          <ac:chgData name="Ene Liivamägi" userId="1d9326b9-ed81-4cbd-a646-5eaf51db5ec7" providerId="ADAL" clId="{84571447-E347-4C55-8A2B-C5320B9113D7}" dt="2024-03-11T12:42:03.606" v="1442" actId="20577"/>
          <ac:spMkLst>
            <pc:docMk/>
            <pc:sldMk cId="620997421" sldId="262"/>
            <ac:spMk id="3" creationId="{A0D13666-80BC-CADA-AFAB-36CE1113F28E}"/>
          </ac:spMkLst>
        </pc:spChg>
      </pc:sldChg>
      <pc:sldChg chg="modSp new mod">
        <pc:chgData name="Ene Liivamägi" userId="1d9326b9-ed81-4cbd-a646-5eaf51db5ec7" providerId="ADAL" clId="{84571447-E347-4C55-8A2B-C5320B9113D7}" dt="2024-03-11T17:08:16.460" v="4954" actId="255"/>
        <pc:sldMkLst>
          <pc:docMk/>
          <pc:sldMk cId="1705283187" sldId="263"/>
        </pc:sldMkLst>
        <pc:spChg chg="mod">
          <ac:chgData name="Ene Liivamägi" userId="1d9326b9-ed81-4cbd-a646-5eaf51db5ec7" providerId="ADAL" clId="{84571447-E347-4C55-8A2B-C5320B9113D7}" dt="2024-03-11T12:24:52.325" v="931" actId="20577"/>
          <ac:spMkLst>
            <pc:docMk/>
            <pc:sldMk cId="1705283187" sldId="263"/>
            <ac:spMk id="2" creationId="{4B264033-01BC-6C3A-22C6-6D065655C941}"/>
          </ac:spMkLst>
        </pc:spChg>
        <pc:spChg chg="mod">
          <ac:chgData name="Ene Liivamägi" userId="1d9326b9-ed81-4cbd-a646-5eaf51db5ec7" providerId="ADAL" clId="{84571447-E347-4C55-8A2B-C5320B9113D7}" dt="2024-03-11T17:08:16.460" v="4954" actId="255"/>
          <ac:spMkLst>
            <pc:docMk/>
            <pc:sldMk cId="1705283187" sldId="263"/>
            <ac:spMk id="3" creationId="{3A5820AE-F45B-9D14-0A1B-92D07242362B}"/>
          </ac:spMkLst>
        </pc:spChg>
      </pc:sldChg>
      <pc:sldChg chg="modSp new mod">
        <pc:chgData name="Ene Liivamägi" userId="1d9326b9-ed81-4cbd-a646-5eaf51db5ec7" providerId="ADAL" clId="{84571447-E347-4C55-8A2B-C5320B9113D7}" dt="2024-03-11T17:05:40.043" v="4944" actId="20577"/>
        <pc:sldMkLst>
          <pc:docMk/>
          <pc:sldMk cId="1195509575" sldId="264"/>
        </pc:sldMkLst>
        <pc:spChg chg="mod">
          <ac:chgData name="Ene Liivamägi" userId="1d9326b9-ed81-4cbd-a646-5eaf51db5ec7" providerId="ADAL" clId="{84571447-E347-4C55-8A2B-C5320B9113D7}" dt="2024-03-11T12:38:12.008" v="1291" actId="20577"/>
          <ac:spMkLst>
            <pc:docMk/>
            <pc:sldMk cId="1195509575" sldId="264"/>
            <ac:spMk id="2" creationId="{C8C7924A-B4B6-72FF-1D12-183721D097B3}"/>
          </ac:spMkLst>
        </pc:spChg>
        <pc:spChg chg="mod">
          <ac:chgData name="Ene Liivamägi" userId="1d9326b9-ed81-4cbd-a646-5eaf51db5ec7" providerId="ADAL" clId="{84571447-E347-4C55-8A2B-C5320B9113D7}" dt="2024-03-11T17:05:40.043" v="4944" actId="20577"/>
          <ac:spMkLst>
            <pc:docMk/>
            <pc:sldMk cId="1195509575" sldId="264"/>
            <ac:spMk id="3" creationId="{535140D3-8689-1528-4075-499CD9207057}"/>
          </ac:spMkLst>
        </pc:spChg>
      </pc:sldChg>
      <pc:sldChg chg="new del">
        <pc:chgData name="Ene Liivamägi" userId="1d9326b9-ed81-4cbd-a646-5eaf51db5ec7" providerId="ADAL" clId="{84571447-E347-4C55-8A2B-C5320B9113D7}" dt="2024-03-11T12:37:40.453" v="1249" actId="2696"/>
        <pc:sldMkLst>
          <pc:docMk/>
          <pc:sldMk cId="3635720255" sldId="264"/>
        </pc:sldMkLst>
      </pc:sldChg>
      <pc:sldChg chg="addSp delSp modSp new del mod">
        <pc:chgData name="Ene Liivamägi" userId="1d9326b9-ed81-4cbd-a646-5eaf51db5ec7" providerId="ADAL" clId="{84571447-E347-4C55-8A2B-C5320B9113D7}" dt="2024-03-11T12:46:51.440" v="1495" actId="2696"/>
        <pc:sldMkLst>
          <pc:docMk/>
          <pc:sldMk cId="1354853454" sldId="265"/>
        </pc:sldMkLst>
        <pc:spChg chg="mod">
          <ac:chgData name="Ene Liivamägi" userId="1d9326b9-ed81-4cbd-a646-5eaf51db5ec7" providerId="ADAL" clId="{84571447-E347-4C55-8A2B-C5320B9113D7}" dt="2024-03-11T12:45:59.665" v="1492" actId="20577"/>
          <ac:spMkLst>
            <pc:docMk/>
            <pc:sldMk cId="1354853454" sldId="265"/>
            <ac:spMk id="2" creationId="{0EC661F8-C5E1-866B-7EEB-6C2D9A7DEC6C}"/>
          </ac:spMkLst>
        </pc:spChg>
        <pc:spChg chg="mod">
          <ac:chgData name="Ene Liivamägi" userId="1d9326b9-ed81-4cbd-a646-5eaf51db5ec7" providerId="ADAL" clId="{84571447-E347-4C55-8A2B-C5320B9113D7}" dt="2024-03-11T12:44:01.048" v="1447" actId="14100"/>
          <ac:spMkLst>
            <pc:docMk/>
            <pc:sldMk cId="1354853454" sldId="265"/>
            <ac:spMk id="3" creationId="{731B90F7-D85D-AB64-2A9F-5351E330BF03}"/>
          </ac:spMkLst>
        </pc:spChg>
        <pc:graphicFrameChg chg="add del mod modGraphic">
          <ac:chgData name="Ene Liivamägi" userId="1d9326b9-ed81-4cbd-a646-5eaf51db5ec7" providerId="ADAL" clId="{84571447-E347-4C55-8A2B-C5320B9113D7}" dt="2024-03-11T12:46:21.640" v="1493" actId="478"/>
          <ac:graphicFrameMkLst>
            <pc:docMk/>
            <pc:sldMk cId="1354853454" sldId="265"/>
            <ac:graphicFrameMk id="4" creationId="{414CB5C5-E1A1-8654-F71C-775679D27BB0}"/>
          </ac:graphicFrameMkLst>
        </pc:graphicFrameChg>
      </pc:sldChg>
      <pc:sldChg chg="addSp delSp modSp new mod">
        <pc:chgData name="Ene Liivamägi" userId="1d9326b9-ed81-4cbd-a646-5eaf51db5ec7" providerId="ADAL" clId="{84571447-E347-4C55-8A2B-C5320B9113D7}" dt="2024-03-11T16:44:00.731" v="4448" actId="207"/>
        <pc:sldMkLst>
          <pc:docMk/>
          <pc:sldMk cId="3480657025" sldId="266"/>
        </pc:sldMkLst>
        <pc:spChg chg="mod">
          <ac:chgData name="Ene Liivamägi" userId="1d9326b9-ed81-4cbd-a646-5eaf51db5ec7" providerId="ADAL" clId="{84571447-E347-4C55-8A2B-C5320B9113D7}" dt="2024-03-11T16:12:53.514" v="3718" actId="20577"/>
          <ac:spMkLst>
            <pc:docMk/>
            <pc:sldMk cId="3480657025" sldId="266"/>
            <ac:spMk id="2" creationId="{8F730331-02DF-7442-BA40-A4AEDFC3B287}"/>
          </ac:spMkLst>
        </pc:spChg>
        <pc:spChg chg="del">
          <ac:chgData name="Ene Liivamägi" userId="1d9326b9-ed81-4cbd-a646-5eaf51db5ec7" providerId="ADAL" clId="{84571447-E347-4C55-8A2B-C5320B9113D7}" dt="2024-03-11T12:47:01.111" v="1496" actId="3680"/>
          <ac:spMkLst>
            <pc:docMk/>
            <pc:sldMk cId="3480657025" sldId="266"/>
            <ac:spMk id="3" creationId="{A3CA54C5-FAAC-231F-2CFE-01C3DA0ED630}"/>
          </ac:spMkLst>
        </pc:spChg>
        <pc:graphicFrameChg chg="add mod ord modGraphic">
          <ac:chgData name="Ene Liivamägi" userId="1d9326b9-ed81-4cbd-a646-5eaf51db5ec7" providerId="ADAL" clId="{84571447-E347-4C55-8A2B-C5320B9113D7}" dt="2024-03-11T16:44:00.731" v="4448" actId="207"/>
          <ac:graphicFrameMkLst>
            <pc:docMk/>
            <pc:sldMk cId="3480657025" sldId="266"/>
            <ac:graphicFrameMk id="4" creationId="{F8FBDB8E-AD3B-C9E0-93CA-21189A30B24C}"/>
          </ac:graphicFrameMkLst>
        </pc:graphicFrameChg>
      </pc:sldChg>
      <pc:sldChg chg="addSp delSp modSp new mod">
        <pc:chgData name="Ene Liivamägi" userId="1d9326b9-ed81-4cbd-a646-5eaf51db5ec7" providerId="ADAL" clId="{84571447-E347-4C55-8A2B-C5320B9113D7}" dt="2024-03-11T16:45:15.617" v="4475" actId="113"/>
        <pc:sldMkLst>
          <pc:docMk/>
          <pc:sldMk cId="1030481882" sldId="267"/>
        </pc:sldMkLst>
        <pc:spChg chg="mod">
          <ac:chgData name="Ene Liivamägi" userId="1d9326b9-ed81-4cbd-a646-5eaf51db5ec7" providerId="ADAL" clId="{84571447-E347-4C55-8A2B-C5320B9113D7}" dt="2024-03-11T16:13:21.060" v="3722" actId="20577"/>
          <ac:spMkLst>
            <pc:docMk/>
            <pc:sldMk cId="1030481882" sldId="267"/>
            <ac:spMk id="2" creationId="{B5A553F3-75B2-8459-705A-6531D0998BFA}"/>
          </ac:spMkLst>
        </pc:spChg>
        <pc:spChg chg="del">
          <ac:chgData name="Ene Liivamägi" userId="1d9326b9-ed81-4cbd-a646-5eaf51db5ec7" providerId="ADAL" clId="{84571447-E347-4C55-8A2B-C5320B9113D7}" dt="2024-03-11T13:08:09.668" v="1943" actId="3680"/>
          <ac:spMkLst>
            <pc:docMk/>
            <pc:sldMk cId="1030481882" sldId="267"/>
            <ac:spMk id="3" creationId="{5F36F39D-1A2B-0F06-5233-0A152906179D}"/>
          </ac:spMkLst>
        </pc:spChg>
        <pc:graphicFrameChg chg="add mod ord modGraphic">
          <ac:chgData name="Ene Liivamägi" userId="1d9326b9-ed81-4cbd-a646-5eaf51db5ec7" providerId="ADAL" clId="{84571447-E347-4C55-8A2B-C5320B9113D7}" dt="2024-03-11T16:45:15.617" v="4475" actId="113"/>
          <ac:graphicFrameMkLst>
            <pc:docMk/>
            <pc:sldMk cId="1030481882" sldId="267"/>
            <ac:graphicFrameMk id="4" creationId="{E36C399E-9530-0DD7-37A1-37C65B003776}"/>
          </ac:graphicFrameMkLst>
        </pc:graphicFrameChg>
      </pc:sldChg>
      <pc:sldChg chg="addSp delSp modSp new mod">
        <pc:chgData name="Ene Liivamägi" userId="1d9326b9-ed81-4cbd-a646-5eaf51db5ec7" providerId="ADAL" clId="{84571447-E347-4C55-8A2B-C5320B9113D7}" dt="2024-03-11T16:46:24.392" v="4496" actId="113"/>
        <pc:sldMkLst>
          <pc:docMk/>
          <pc:sldMk cId="565473148" sldId="268"/>
        </pc:sldMkLst>
        <pc:spChg chg="mod">
          <ac:chgData name="Ene Liivamägi" userId="1d9326b9-ed81-4cbd-a646-5eaf51db5ec7" providerId="ADAL" clId="{84571447-E347-4C55-8A2B-C5320B9113D7}" dt="2024-03-11T13:19:15.450" v="2255" actId="14100"/>
          <ac:spMkLst>
            <pc:docMk/>
            <pc:sldMk cId="565473148" sldId="268"/>
            <ac:spMk id="2" creationId="{36171758-0FA6-C134-1054-7153D6CB26D8}"/>
          </ac:spMkLst>
        </pc:spChg>
        <pc:spChg chg="del">
          <ac:chgData name="Ene Liivamägi" userId="1d9326b9-ed81-4cbd-a646-5eaf51db5ec7" providerId="ADAL" clId="{84571447-E347-4C55-8A2B-C5320B9113D7}" dt="2024-03-11T13:19:20.922" v="2256" actId="3680"/>
          <ac:spMkLst>
            <pc:docMk/>
            <pc:sldMk cId="565473148" sldId="268"/>
            <ac:spMk id="3" creationId="{F93990C0-5CC7-8C9A-C8F4-2A23E1E7F5E9}"/>
          </ac:spMkLst>
        </pc:spChg>
        <pc:graphicFrameChg chg="add mod ord modGraphic">
          <ac:chgData name="Ene Liivamägi" userId="1d9326b9-ed81-4cbd-a646-5eaf51db5ec7" providerId="ADAL" clId="{84571447-E347-4C55-8A2B-C5320B9113D7}" dt="2024-03-11T16:46:24.392" v="4496" actId="113"/>
          <ac:graphicFrameMkLst>
            <pc:docMk/>
            <pc:sldMk cId="565473148" sldId="268"/>
            <ac:graphicFrameMk id="4" creationId="{D9FC0FB0-0182-06F0-203D-82EDC1128EFD}"/>
          </ac:graphicFrameMkLst>
        </pc:graphicFrameChg>
      </pc:sldChg>
      <pc:sldChg chg="addSp delSp modSp new mod">
        <pc:chgData name="Ene Liivamägi" userId="1d9326b9-ed81-4cbd-a646-5eaf51db5ec7" providerId="ADAL" clId="{84571447-E347-4C55-8A2B-C5320B9113D7}" dt="2024-03-11T16:47:35.893" v="4519" actId="113"/>
        <pc:sldMkLst>
          <pc:docMk/>
          <pc:sldMk cId="59997596" sldId="269"/>
        </pc:sldMkLst>
        <pc:spChg chg="mod">
          <ac:chgData name="Ene Liivamägi" userId="1d9326b9-ed81-4cbd-a646-5eaf51db5ec7" providerId="ADAL" clId="{84571447-E347-4C55-8A2B-C5320B9113D7}" dt="2024-03-11T13:27:51.254" v="2477" actId="27636"/>
          <ac:spMkLst>
            <pc:docMk/>
            <pc:sldMk cId="59997596" sldId="269"/>
            <ac:spMk id="2" creationId="{ABDBCCC2-B058-6CD0-E7E5-99985E38EACF}"/>
          </ac:spMkLst>
        </pc:spChg>
        <pc:spChg chg="del mod">
          <ac:chgData name="Ene Liivamägi" userId="1d9326b9-ed81-4cbd-a646-5eaf51db5ec7" providerId="ADAL" clId="{84571447-E347-4C55-8A2B-C5320B9113D7}" dt="2024-03-11T13:27:58.580" v="2479" actId="3680"/>
          <ac:spMkLst>
            <pc:docMk/>
            <pc:sldMk cId="59997596" sldId="269"/>
            <ac:spMk id="3" creationId="{782D2112-402E-E5A6-EBD1-C72463E3169B}"/>
          </ac:spMkLst>
        </pc:spChg>
        <pc:graphicFrameChg chg="add mod ord modGraphic">
          <ac:chgData name="Ene Liivamägi" userId="1d9326b9-ed81-4cbd-a646-5eaf51db5ec7" providerId="ADAL" clId="{84571447-E347-4C55-8A2B-C5320B9113D7}" dt="2024-03-11T16:47:35.893" v="4519" actId="113"/>
          <ac:graphicFrameMkLst>
            <pc:docMk/>
            <pc:sldMk cId="59997596" sldId="269"/>
            <ac:graphicFrameMk id="4" creationId="{2AF2580B-F165-E30D-09A4-057C3155E134}"/>
          </ac:graphicFrameMkLst>
        </pc:graphicFrameChg>
      </pc:sldChg>
      <pc:sldChg chg="addSp delSp modSp new mod">
        <pc:chgData name="Ene Liivamägi" userId="1d9326b9-ed81-4cbd-a646-5eaf51db5ec7" providerId="ADAL" clId="{84571447-E347-4C55-8A2B-C5320B9113D7}" dt="2024-03-11T16:29:59.099" v="4110" actId="1076"/>
        <pc:sldMkLst>
          <pc:docMk/>
          <pc:sldMk cId="2117518396" sldId="270"/>
        </pc:sldMkLst>
        <pc:spChg chg="mod">
          <ac:chgData name="Ene Liivamägi" userId="1d9326b9-ed81-4cbd-a646-5eaf51db5ec7" providerId="ADAL" clId="{84571447-E347-4C55-8A2B-C5320B9113D7}" dt="2024-03-11T16:29:59.099" v="4110" actId="1076"/>
          <ac:spMkLst>
            <pc:docMk/>
            <pc:sldMk cId="2117518396" sldId="270"/>
            <ac:spMk id="2" creationId="{7ABB0413-E644-0DCA-79F5-E4C8181E8C5E}"/>
          </ac:spMkLst>
        </pc:spChg>
        <pc:spChg chg="del">
          <ac:chgData name="Ene Liivamägi" userId="1d9326b9-ed81-4cbd-a646-5eaf51db5ec7" providerId="ADAL" clId="{84571447-E347-4C55-8A2B-C5320B9113D7}" dt="2024-03-11T13:44:29.186" v="2718" actId="3680"/>
          <ac:spMkLst>
            <pc:docMk/>
            <pc:sldMk cId="2117518396" sldId="270"/>
            <ac:spMk id="3" creationId="{65ACF656-C2E6-6585-AB93-57159DFD8F58}"/>
          </ac:spMkLst>
        </pc:spChg>
        <pc:graphicFrameChg chg="add mod ord modGraphic">
          <ac:chgData name="Ene Liivamägi" userId="1d9326b9-ed81-4cbd-a646-5eaf51db5ec7" providerId="ADAL" clId="{84571447-E347-4C55-8A2B-C5320B9113D7}" dt="2024-03-11T16:29:36.354" v="4107" actId="14734"/>
          <ac:graphicFrameMkLst>
            <pc:docMk/>
            <pc:sldMk cId="2117518396" sldId="270"/>
            <ac:graphicFrameMk id="4" creationId="{81D3A8F2-E9BB-7156-4910-1BCA2A361555}"/>
          </ac:graphicFrameMkLst>
        </pc:graphicFrameChg>
      </pc:sldChg>
      <pc:sldChg chg="modSp new del mod">
        <pc:chgData name="Ene Liivamägi" userId="1d9326b9-ed81-4cbd-a646-5eaf51db5ec7" providerId="ADAL" clId="{84571447-E347-4C55-8A2B-C5320B9113D7}" dt="2024-03-11T13:46:28.001" v="2798" actId="47"/>
        <pc:sldMkLst>
          <pc:docMk/>
          <pc:sldMk cId="29092171" sldId="271"/>
        </pc:sldMkLst>
        <pc:spChg chg="mod">
          <ac:chgData name="Ene Liivamägi" userId="1d9326b9-ed81-4cbd-a646-5eaf51db5ec7" providerId="ADAL" clId="{84571447-E347-4C55-8A2B-C5320B9113D7}" dt="2024-03-11T13:46:19.178" v="2796" actId="20577"/>
          <ac:spMkLst>
            <pc:docMk/>
            <pc:sldMk cId="29092171" sldId="271"/>
            <ac:spMk id="2" creationId="{6C5144BC-9147-B19A-4FE3-618B0FF49FAA}"/>
          </ac:spMkLst>
        </pc:spChg>
        <pc:spChg chg="mod">
          <ac:chgData name="Ene Liivamägi" userId="1d9326b9-ed81-4cbd-a646-5eaf51db5ec7" providerId="ADAL" clId="{84571447-E347-4C55-8A2B-C5320B9113D7}" dt="2024-03-11T13:46:26.188" v="2797" actId="14100"/>
          <ac:spMkLst>
            <pc:docMk/>
            <pc:sldMk cId="29092171" sldId="271"/>
            <ac:spMk id="3" creationId="{0BB009E8-06C3-DBE1-F490-31BE1B15F4DD}"/>
          </ac:spMkLst>
        </pc:spChg>
      </pc:sldChg>
      <pc:sldChg chg="new del">
        <pc:chgData name="Ene Liivamägi" userId="1d9326b9-ed81-4cbd-a646-5eaf51db5ec7" providerId="ADAL" clId="{84571447-E347-4C55-8A2B-C5320B9113D7}" dt="2024-03-11T13:46:37.595" v="2800" actId="680"/>
        <pc:sldMkLst>
          <pc:docMk/>
          <pc:sldMk cId="810635718" sldId="271"/>
        </pc:sldMkLst>
      </pc:sldChg>
      <pc:sldChg chg="addSp delSp modSp new mod">
        <pc:chgData name="Ene Liivamägi" userId="1d9326b9-ed81-4cbd-a646-5eaf51db5ec7" providerId="ADAL" clId="{84571447-E347-4C55-8A2B-C5320B9113D7}" dt="2024-03-12T05:25:40.524" v="4995" actId="20577"/>
        <pc:sldMkLst>
          <pc:docMk/>
          <pc:sldMk cId="1239498093" sldId="271"/>
        </pc:sldMkLst>
        <pc:spChg chg="mod">
          <ac:chgData name="Ene Liivamägi" userId="1d9326b9-ed81-4cbd-a646-5eaf51db5ec7" providerId="ADAL" clId="{84571447-E347-4C55-8A2B-C5320B9113D7}" dt="2024-03-11T13:47:11.080" v="2874" actId="20577"/>
          <ac:spMkLst>
            <pc:docMk/>
            <pc:sldMk cId="1239498093" sldId="271"/>
            <ac:spMk id="2" creationId="{91F217BC-54BE-8467-8FA3-524D597358F2}"/>
          </ac:spMkLst>
        </pc:spChg>
        <pc:spChg chg="del">
          <ac:chgData name="Ene Liivamägi" userId="1d9326b9-ed81-4cbd-a646-5eaf51db5ec7" providerId="ADAL" clId="{84571447-E347-4C55-8A2B-C5320B9113D7}" dt="2024-03-11T13:47:17.127" v="2875" actId="3680"/>
          <ac:spMkLst>
            <pc:docMk/>
            <pc:sldMk cId="1239498093" sldId="271"/>
            <ac:spMk id="3" creationId="{E1D6C442-4DFA-8DF7-4E6A-933479637B3A}"/>
          </ac:spMkLst>
        </pc:spChg>
        <pc:graphicFrameChg chg="add mod ord modGraphic">
          <ac:chgData name="Ene Liivamägi" userId="1d9326b9-ed81-4cbd-a646-5eaf51db5ec7" providerId="ADAL" clId="{84571447-E347-4C55-8A2B-C5320B9113D7}" dt="2024-03-12T05:25:40.524" v="4995" actId="20577"/>
          <ac:graphicFrameMkLst>
            <pc:docMk/>
            <pc:sldMk cId="1239498093" sldId="271"/>
            <ac:graphicFrameMk id="4" creationId="{2402A5D7-C43D-020F-98D8-BE1451485747}"/>
          </ac:graphicFrameMkLst>
        </pc:graphicFrameChg>
      </pc:sldChg>
      <pc:sldChg chg="addSp delSp modSp new del mod">
        <pc:chgData name="Ene Liivamägi" userId="1d9326b9-ed81-4cbd-a646-5eaf51db5ec7" providerId="ADAL" clId="{84571447-E347-4C55-8A2B-C5320B9113D7}" dt="2024-03-11T14:01:36.383" v="3104" actId="2696"/>
        <pc:sldMkLst>
          <pc:docMk/>
          <pc:sldMk cId="751777277" sldId="272"/>
        </pc:sldMkLst>
        <pc:spChg chg="mod">
          <ac:chgData name="Ene Liivamägi" userId="1d9326b9-ed81-4cbd-a646-5eaf51db5ec7" providerId="ADAL" clId="{84571447-E347-4C55-8A2B-C5320B9113D7}" dt="2024-03-11T14:00:28.355" v="3093" actId="27636"/>
          <ac:spMkLst>
            <pc:docMk/>
            <pc:sldMk cId="751777277" sldId="272"/>
            <ac:spMk id="2" creationId="{D887DEC1-23A1-B9AC-0914-4AC2DF42AA9E}"/>
          </ac:spMkLst>
        </pc:spChg>
        <pc:spChg chg="del">
          <ac:chgData name="Ene Liivamägi" userId="1d9326b9-ed81-4cbd-a646-5eaf51db5ec7" providerId="ADAL" clId="{84571447-E347-4C55-8A2B-C5320B9113D7}" dt="2024-03-11T14:00:19.014" v="3087" actId="3680"/>
          <ac:spMkLst>
            <pc:docMk/>
            <pc:sldMk cId="751777277" sldId="272"/>
            <ac:spMk id="3" creationId="{E9A2BE4A-1ABA-BD53-B5A0-9B986D2DD1CD}"/>
          </ac:spMkLst>
        </pc:spChg>
        <pc:graphicFrameChg chg="add mod ord modGraphic">
          <ac:chgData name="Ene Liivamägi" userId="1d9326b9-ed81-4cbd-a646-5eaf51db5ec7" providerId="ADAL" clId="{84571447-E347-4C55-8A2B-C5320B9113D7}" dt="2024-03-11T14:01:10.658" v="3103" actId="14734"/>
          <ac:graphicFrameMkLst>
            <pc:docMk/>
            <pc:sldMk cId="751777277" sldId="272"/>
            <ac:graphicFrameMk id="5" creationId="{7B139A3D-FB02-46FD-7F3C-D902FEC6BB97}"/>
          </ac:graphicFrameMkLst>
        </pc:graphicFrameChg>
      </pc:sldChg>
      <pc:sldChg chg="modSp new mod">
        <pc:chgData name="Ene Liivamägi" userId="1d9326b9-ed81-4cbd-a646-5eaf51db5ec7" providerId="ADAL" clId="{84571447-E347-4C55-8A2B-C5320B9113D7}" dt="2024-03-11T17:06:47.726" v="4946" actId="113"/>
        <pc:sldMkLst>
          <pc:docMk/>
          <pc:sldMk cId="1081323194" sldId="272"/>
        </pc:sldMkLst>
        <pc:spChg chg="mod">
          <ac:chgData name="Ene Liivamägi" userId="1d9326b9-ed81-4cbd-a646-5eaf51db5ec7" providerId="ADAL" clId="{84571447-E347-4C55-8A2B-C5320B9113D7}" dt="2024-03-11T14:02:28.588" v="3151" actId="14100"/>
          <ac:spMkLst>
            <pc:docMk/>
            <pc:sldMk cId="1081323194" sldId="272"/>
            <ac:spMk id="2" creationId="{EF365B05-FF9A-DBF2-1519-0D2DD70D372A}"/>
          </ac:spMkLst>
        </pc:spChg>
        <pc:spChg chg="mod">
          <ac:chgData name="Ene Liivamägi" userId="1d9326b9-ed81-4cbd-a646-5eaf51db5ec7" providerId="ADAL" clId="{84571447-E347-4C55-8A2B-C5320B9113D7}" dt="2024-03-11T17:06:47.726" v="4946" actId="113"/>
          <ac:spMkLst>
            <pc:docMk/>
            <pc:sldMk cId="1081323194" sldId="272"/>
            <ac:spMk id="3" creationId="{14DDCA82-E7F2-9B7C-5923-24BBF843D4EF}"/>
          </ac:spMkLst>
        </pc:spChg>
      </pc:sldChg>
      <pc:sldChg chg="new del">
        <pc:chgData name="Ene Liivamägi" userId="1d9326b9-ed81-4cbd-a646-5eaf51db5ec7" providerId="ADAL" clId="{84571447-E347-4C55-8A2B-C5320B9113D7}" dt="2024-03-11T14:00:00.323" v="3085" actId="680"/>
        <pc:sldMkLst>
          <pc:docMk/>
          <pc:sldMk cId="3606928283" sldId="272"/>
        </pc:sldMkLst>
      </pc:sldChg>
      <pc:sldChg chg="addSp delSp modSp new del mod">
        <pc:chgData name="Ene Liivamägi" userId="1d9326b9-ed81-4cbd-a646-5eaf51db5ec7" providerId="ADAL" clId="{84571447-E347-4C55-8A2B-C5320B9113D7}" dt="2024-03-11T13:59:37.845" v="3083" actId="47"/>
        <pc:sldMkLst>
          <pc:docMk/>
          <pc:sldMk cId="3861194217" sldId="272"/>
        </pc:sldMkLst>
        <pc:spChg chg="mod">
          <ac:chgData name="Ene Liivamägi" userId="1d9326b9-ed81-4cbd-a646-5eaf51db5ec7" providerId="ADAL" clId="{84571447-E347-4C55-8A2B-C5320B9113D7}" dt="2024-03-11T13:50:47.069" v="3059" actId="20577"/>
          <ac:spMkLst>
            <pc:docMk/>
            <pc:sldMk cId="3861194217" sldId="272"/>
            <ac:spMk id="2" creationId="{9E8BFB31-B9A0-A83E-64F9-75CBF86CD1AB}"/>
          </ac:spMkLst>
        </pc:spChg>
        <pc:spChg chg="mod">
          <ac:chgData name="Ene Liivamägi" userId="1d9326b9-ed81-4cbd-a646-5eaf51db5ec7" providerId="ADAL" clId="{84571447-E347-4C55-8A2B-C5320B9113D7}" dt="2024-03-11T13:59:33.866" v="3082" actId="6549"/>
          <ac:spMkLst>
            <pc:docMk/>
            <pc:sldMk cId="3861194217" sldId="272"/>
            <ac:spMk id="3" creationId="{C4546F90-0525-438D-CC6F-4E631429DCCD}"/>
          </ac:spMkLst>
        </pc:spChg>
        <pc:graphicFrameChg chg="add del">
          <ac:chgData name="Ene Liivamägi" userId="1d9326b9-ed81-4cbd-a646-5eaf51db5ec7" providerId="ADAL" clId="{84571447-E347-4C55-8A2B-C5320B9113D7}" dt="2024-03-11T13:56:56.984" v="3073" actId="3680"/>
          <ac:graphicFrameMkLst>
            <pc:docMk/>
            <pc:sldMk cId="3861194217" sldId="272"/>
            <ac:graphicFrameMk id="4" creationId="{FC3E7474-D2BA-1738-2BCC-5B688949441A}"/>
          </ac:graphicFrameMkLst>
        </pc:graphicFrameChg>
        <pc:graphicFrameChg chg="add del">
          <ac:chgData name="Ene Liivamägi" userId="1d9326b9-ed81-4cbd-a646-5eaf51db5ec7" providerId="ADAL" clId="{84571447-E347-4C55-8A2B-C5320B9113D7}" dt="2024-03-11T13:57:11.680" v="3075" actId="3680"/>
          <ac:graphicFrameMkLst>
            <pc:docMk/>
            <pc:sldMk cId="3861194217" sldId="272"/>
            <ac:graphicFrameMk id="5" creationId="{35434DC2-448C-F3E8-842F-17AFF52C310B}"/>
          </ac:graphicFrameMkLst>
        </pc:graphicFrameChg>
        <pc:graphicFrameChg chg="add del mod">
          <ac:chgData name="Ene Liivamägi" userId="1d9326b9-ed81-4cbd-a646-5eaf51db5ec7" providerId="ADAL" clId="{84571447-E347-4C55-8A2B-C5320B9113D7}" dt="2024-03-11T13:58:40.800" v="3080" actId="478"/>
          <ac:graphicFrameMkLst>
            <pc:docMk/>
            <pc:sldMk cId="3861194217" sldId="272"/>
            <ac:graphicFrameMk id="6" creationId="{4777093A-7CBC-9BB8-A5BE-D09111BC2382}"/>
          </ac:graphicFrameMkLst>
        </pc:graphicFrameChg>
      </pc:sldChg>
      <pc:sldChg chg="addSp delSp modSp new del mod">
        <pc:chgData name="Ene Liivamägi" userId="1d9326b9-ed81-4cbd-a646-5eaf51db5ec7" providerId="ADAL" clId="{84571447-E347-4C55-8A2B-C5320B9113D7}" dt="2024-03-11T13:56:38.134" v="3071" actId="680"/>
        <pc:sldMkLst>
          <pc:docMk/>
          <pc:sldMk cId="2593013113" sldId="273"/>
        </pc:sldMkLst>
        <pc:spChg chg="add del mod">
          <ac:chgData name="Ene Liivamägi" userId="1d9326b9-ed81-4cbd-a646-5eaf51db5ec7" providerId="ADAL" clId="{84571447-E347-4C55-8A2B-C5320B9113D7}" dt="2024-03-11T13:56:27.879" v="3070"/>
          <ac:spMkLst>
            <pc:docMk/>
            <pc:sldMk cId="2593013113" sldId="273"/>
            <ac:spMk id="3" creationId="{B808578D-54DC-E5B4-9E4F-65AFBE035EDF}"/>
          </ac:spMkLst>
        </pc:spChg>
        <pc:graphicFrameChg chg="add del mod ord modGraphic">
          <ac:chgData name="Ene Liivamägi" userId="1d9326b9-ed81-4cbd-a646-5eaf51db5ec7" providerId="ADAL" clId="{84571447-E347-4C55-8A2B-C5320B9113D7}" dt="2024-03-11T13:55:56.962" v="3067" actId="3680"/>
          <ac:graphicFrameMkLst>
            <pc:docMk/>
            <pc:sldMk cId="2593013113" sldId="273"/>
            <ac:graphicFrameMk id="4" creationId="{50D669A6-AA1A-E3D5-2F87-88F46AFE4288}"/>
          </ac:graphicFrameMkLst>
        </pc:graphicFrameChg>
      </pc:sldChg>
      <pc:sldChg chg="modSp new mod">
        <pc:chgData name="Ene Liivamägi" userId="1d9326b9-ed81-4cbd-a646-5eaf51db5ec7" providerId="ADAL" clId="{84571447-E347-4C55-8A2B-C5320B9113D7}" dt="2024-03-11T17:07:26.654" v="4951" actId="27636"/>
        <pc:sldMkLst>
          <pc:docMk/>
          <pc:sldMk cId="3601389666" sldId="273"/>
        </pc:sldMkLst>
        <pc:spChg chg="mod">
          <ac:chgData name="Ene Liivamägi" userId="1d9326b9-ed81-4cbd-a646-5eaf51db5ec7" providerId="ADAL" clId="{84571447-E347-4C55-8A2B-C5320B9113D7}" dt="2024-03-11T14:17:32.476" v="3583" actId="14100"/>
          <ac:spMkLst>
            <pc:docMk/>
            <pc:sldMk cId="3601389666" sldId="273"/>
            <ac:spMk id="2" creationId="{E6002F25-D0EA-14A5-8A99-36E23E7082B5}"/>
          </ac:spMkLst>
        </pc:spChg>
        <pc:spChg chg="mod">
          <ac:chgData name="Ene Liivamägi" userId="1d9326b9-ed81-4cbd-a646-5eaf51db5ec7" providerId="ADAL" clId="{84571447-E347-4C55-8A2B-C5320B9113D7}" dt="2024-03-11T17:07:26.654" v="4951" actId="27636"/>
          <ac:spMkLst>
            <pc:docMk/>
            <pc:sldMk cId="3601389666" sldId="273"/>
            <ac:spMk id="3" creationId="{81BFB97B-4781-15A0-1F4F-15455304DFD1}"/>
          </ac:spMkLst>
        </pc:spChg>
      </pc:sldChg>
      <pc:sldChg chg="addSp delSp modSp new mod">
        <pc:chgData name="Ene Liivamägi" userId="1d9326b9-ed81-4cbd-a646-5eaf51db5ec7" providerId="ADAL" clId="{84571447-E347-4C55-8A2B-C5320B9113D7}" dt="2024-03-11T16:49:16.114" v="4543" actId="207"/>
        <pc:sldMkLst>
          <pc:docMk/>
          <pc:sldMk cId="3859824016" sldId="274"/>
        </pc:sldMkLst>
        <pc:spChg chg="mod">
          <ac:chgData name="Ene Liivamägi" userId="1d9326b9-ed81-4cbd-a646-5eaf51db5ec7" providerId="ADAL" clId="{84571447-E347-4C55-8A2B-C5320B9113D7}" dt="2024-03-11T16:40:25.419" v="4388" actId="27636"/>
          <ac:spMkLst>
            <pc:docMk/>
            <pc:sldMk cId="3859824016" sldId="274"/>
            <ac:spMk id="2" creationId="{3389F9E2-F20D-0502-CD93-B7E727006848}"/>
          </ac:spMkLst>
        </pc:spChg>
        <pc:spChg chg="del">
          <ac:chgData name="Ene Liivamägi" userId="1d9326b9-ed81-4cbd-a646-5eaf51db5ec7" providerId="ADAL" clId="{84571447-E347-4C55-8A2B-C5320B9113D7}" dt="2024-03-11T16:31:33.207" v="4125" actId="3680"/>
          <ac:spMkLst>
            <pc:docMk/>
            <pc:sldMk cId="3859824016" sldId="274"/>
            <ac:spMk id="3" creationId="{716E41CB-A195-CBCA-D817-3C5928618F7D}"/>
          </ac:spMkLst>
        </pc:spChg>
        <pc:graphicFrameChg chg="add mod ord modGraphic">
          <ac:chgData name="Ene Liivamägi" userId="1d9326b9-ed81-4cbd-a646-5eaf51db5ec7" providerId="ADAL" clId="{84571447-E347-4C55-8A2B-C5320B9113D7}" dt="2024-03-11T16:49:16.114" v="4543" actId="207"/>
          <ac:graphicFrameMkLst>
            <pc:docMk/>
            <pc:sldMk cId="3859824016" sldId="274"/>
            <ac:graphicFrameMk id="4" creationId="{76539A0B-6A1A-8D11-F089-E9E6E361527C}"/>
          </ac:graphicFrameMkLst>
        </pc:graphicFrameChg>
      </pc:sldChg>
      <pc:sldChg chg="modSp new del mod">
        <pc:chgData name="Ene Liivamägi" userId="1d9326b9-ed81-4cbd-a646-5eaf51db5ec7" providerId="ADAL" clId="{84571447-E347-4C55-8A2B-C5320B9113D7}" dt="2024-03-11T16:31:16.636" v="4123" actId="47"/>
        <pc:sldMkLst>
          <pc:docMk/>
          <pc:sldMk cId="3947015710" sldId="274"/>
        </pc:sldMkLst>
        <pc:spChg chg="mod">
          <ac:chgData name="Ene Liivamägi" userId="1d9326b9-ed81-4cbd-a646-5eaf51db5ec7" providerId="ADAL" clId="{84571447-E347-4C55-8A2B-C5320B9113D7}" dt="2024-03-11T16:30:38.427" v="4119" actId="27636"/>
          <ac:spMkLst>
            <pc:docMk/>
            <pc:sldMk cId="3947015710" sldId="274"/>
            <ac:spMk id="2" creationId="{07C40FF2-1B90-D7D7-DF68-F1B4F07A5FD4}"/>
          </ac:spMkLst>
        </pc:spChg>
        <pc:spChg chg="mod">
          <ac:chgData name="Ene Liivamägi" userId="1d9326b9-ed81-4cbd-a646-5eaf51db5ec7" providerId="ADAL" clId="{84571447-E347-4C55-8A2B-C5320B9113D7}" dt="2024-03-11T16:31:00.920" v="4122"/>
          <ac:spMkLst>
            <pc:docMk/>
            <pc:sldMk cId="3947015710" sldId="274"/>
            <ac:spMk id="3" creationId="{0140213D-C04A-3814-2FF5-9C106FB805A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t-EE"/>
              <a:t>Klõpsake juhteksemplari pealkirja laadi redigeerimiseks</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juhteksemplari alapealkirja laadi redigeerimiseks</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a:t>Pildi lisamiseks klõpsake ikooni</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t-EE"/>
              <a:t>Klõpsake juhteksemplari pealkirja laadi redigeerimiseks</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iteallkirjaga tsitaa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t-EE"/>
              <a:t>Klõpsake juhteksemplari pealkirja laadi redigeerimiseks</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t-EE"/>
              <a:t>Klõpsake juhteksemplari pealkirja laadi redigeerimiseks</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veergu">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t-EE"/>
              <a:t>Klõpsake juhteksemplari pealkirja laadi redigeerimiseks</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3" name="Date Placeholder 2"/>
          <p:cNvSpPr>
            <a:spLocks noGrp="1"/>
          </p:cNvSpPr>
          <p:nvPr>
            <p:ph type="dt" sz="half" idx="10"/>
          </p:nvPr>
        </p:nvSpPr>
        <p:spPr/>
        <p:txBody>
          <a:bodyPr/>
          <a:lstStyle/>
          <a:p>
            <a:fld id="{48A87A34-81AB-432B-8DAE-1953F412C126}" type="datetimeFigureOut">
              <a:rPr lang="en-US" dirty="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ldiveerg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t-EE"/>
              <a:t>Klõpsake juhteksemplari pealkirja laadi redigeerimiseks</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3" name="Date Placeholder 2"/>
          <p:cNvSpPr>
            <a:spLocks noGrp="1"/>
          </p:cNvSpPr>
          <p:nvPr>
            <p:ph type="dt" sz="half" idx="10"/>
          </p:nvPr>
        </p:nvSpPr>
        <p:spPr/>
        <p:txBody>
          <a:bodyPr/>
          <a:lstStyle/>
          <a:p>
            <a:fld id="{48A87A34-81AB-432B-8DAE-1953F412C126}" type="datetimeFigureOut">
              <a:rPr lang="en-US" dirty="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t-EE"/>
              <a:t>Klõpsake juhteksemplari pealkirja laadi redigeerimiseks</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48A87A34-81AB-432B-8DAE-1953F412C126}"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t-EE"/>
              <a:t>Klõpsake juhteksemplari pealkirja laadi redigeerimiseks</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2" name="Content Placeholder 3"/>
          <p:cNvSpPr>
            <a:spLocks noGrp="1"/>
          </p:cNvSpPr>
          <p:nvPr>
            <p:ph sz="quarter" idx="13"/>
          </p:nvPr>
        </p:nvSpPr>
        <p:spPr>
          <a:xfrm>
            <a:off x="913774" y="3051012"/>
            <a:ext cx="5106027" cy="274018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3" name="Content Placeholder 5"/>
          <p:cNvSpPr>
            <a:spLocks noGrp="1"/>
          </p:cNvSpPr>
          <p:nvPr>
            <p:ph sz="quarter" idx="14"/>
          </p:nvPr>
        </p:nvSpPr>
        <p:spPr>
          <a:xfrm>
            <a:off x="6172200" y="3051012"/>
            <a:ext cx="5105401" cy="274018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t-EE"/>
              <a:t>Klõpsake juhteksemplari pealkirja laadi redigeerimiseks</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a:t>Pildi lisamiseks klõpsake ikooni</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48A87A34-81AB-432B-8DAE-1953F412C126}"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3/12/2024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51FDEE8-DB94-DB3B-0A97-75E01DA81EC7}"/>
              </a:ext>
            </a:extLst>
          </p:cNvPr>
          <p:cNvSpPr>
            <a:spLocks noGrp="1"/>
          </p:cNvSpPr>
          <p:nvPr>
            <p:ph type="ctrTitle"/>
          </p:nvPr>
        </p:nvSpPr>
        <p:spPr/>
        <p:txBody>
          <a:bodyPr/>
          <a:lstStyle/>
          <a:p>
            <a:r>
              <a:rPr lang="et-EE" dirty="0"/>
              <a:t>HUVIHARIDUS JA HUVITEGEVUS TARTU VALLAS</a:t>
            </a:r>
          </a:p>
        </p:txBody>
      </p:sp>
      <p:sp>
        <p:nvSpPr>
          <p:cNvPr id="3" name="Alapealkiri 2">
            <a:extLst>
              <a:ext uri="{FF2B5EF4-FFF2-40B4-BE49-F238E27FC236}">
                <a16:creationId xmlns:a16="http://schemas.microsoft.com/office/drawing/2014/main" id="{D1816D3D-8781-6699-994C-7A54652B4EF7}"/>
              </a:ext>
            </a:extLst>
          </p:cNvPr>
          <p:cNvSpPr>
            <a:spLocks noGrp="1"/>
          </p:cNvSpPr>
          <p:nvPr>
            <p:ph type="subTitle" idx="1"/>
          </p:nvPr>
        </p:nvSpPr>
        <p:spPr/>
        <p:txBody>
          <a:bodyPr/>
          <a:lstStyle/>
          <a:p>
            <a:r>
              <a:rPr lang="et-EE" cap="none" dirty="0"/>
              <a:t>13. </a:t>
            </a:r>
            <a:r>
              <a:rPr lang="et-EE" cap="none" dirty="0">
                <a:latin typeface="Times New Roman" panose="02020603050405020304" pitchFamily="18" charset="0"/>
                <a:cs typeface="Times New Roman" panose="02020603050405020304" pitchFamily="18" charset="0"/>
              </a:rPr>
              <a:t>märts 2024</a:t>
            </a:r>
            <a:endParaRPr lang="et-EE" cap="none" dirty="0"/>
          </a:p>
        </p:txBody>
      </p:sp>
    </p:spTree>
    <p:extLst>
      <p:ext uri="{BB962C8B-B14F-4D97-AF65-F5344CB8AC3E}">
        <p14:creationId xmlns:p14="http://schemas.microsoft.com/office/powerpoint/2010/main" val="159847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6171758-0FA6-C134-1054-7153D6CB26D8}"/>
              </a:ext>
            </a:extLst>
          </p:cNvPr>
          <p:cNvSpPr>
            <a:spLocks noGrp="1"/>
          </p:cNvSpPr>
          <p:nvPr>
            <p:ph type="title"/>
          </p:nvPr>
        </p:nvSpPr>
        <p:spPr>
          <a:xfrm>
            <a:off x="913775" y="382556"/>
            <a:ext cx="10364451" cy="684246"/>
          </a:xfrm>
        </p:spPr>
        <p:txBody>
          <a:bodyPr/>
          <a:lstStyle/>
          <a:p>
            <a:r>
              <a:rPr lang="et-EE" dirty="0"/>
              <a:t>Huviringid Laeva Põhikoolis</a:t>
            </a:r>
          </a:p>
        </p:txBody>
      </p:sp>
      <p:graphicFrame>
        <p:nvGraphicFramePr>
          <p:cNvPr id="4" name="Sisu kohatäide 3">
            <a:extLst>
              <a:ext uri="{FF2B5EF4-FFF2-40B4-BE49-F238E27FC236}">
                <a16:creationId xmlns:a16="http://schemas.microsoft.com/office/drawing/2014/main" id="{D9FC0FB0-0182-06F0-203D-82EDC1128EFD}"/>
              </a:ext>
            </a:extLst>
          </p:cNvPr>
          <p:cNvGraphicFramePr>
            <a:graphicFrameLocks noGrp="1"/>
          </p:cNvGraphicFramePr>
          <p:nvPr>
            <p:ph sz="quarter" idx="13"/>
            <p:extLst>
              <p:ext uri="{D42A27DB-BD31-4B8C-83A1-F6EECF244321}">
                <p14:modId xmlns:p14="http://schemas.microsoft.com/office/powerpoint/2010/main" val="1466750972"/>
              </p:ext>
            </p:extLst>
          </p:nvPr>
        </p:nvGraphicFramePr>
        <p:xfrm>
          <a:off x="914400" y="1539552"/>
          <a:ext cx="10363200" cy="4672480"/>
        </p:xfrm>
        <a:graphic>
          <a:graphicData uri="http://schemas.openxmlformats.org/drawingml/2006/table">
            <a:tbl>
              <a:tblPr firstRow="1" bandRow="1">
                <a:tableStyleId>{5C22544A-7EE6-4342-B048-85BDC9FD1C3A}</a:tableStyleId>
              </a:tblPr>
              <a:tblGrid>
                <a:gridCol w="923925">
                  <a:extLst>
                    <a:ext uri="{9D8B030D-6E8A-4147-A177-3AD203B41FA5}">
                      <a16:colId xmlns:a16="http://schemas.microsoft.com/office/drawing/2014/main" val="2994373382"/>
                    </a:ext>
                  </a:extLst>
                </a:gridCol>
                <a:gridCol w="4257675">
                  <a:extLst>
                    <a:ext uri="{9D8B030D-6E8A-4147-A177-3AD203B41FA5}">
                      <a16:colId xmlns:a16="http://schemas.microsoft.com/office/drawing/2014/main" val="677703100"/>
                    </a:ext>
                  </a:extLst>
                </a:gridCol>
                <a:gridCol w="2590800">
                  <a:extLst>
                    <a:ext uri="{9D8B030D-6E8A-4147-A177-3AD203B41FA5}">
                      <a16:colId xmlns:a16="http://schemas.microsoft.com/office/drawing/2014/main" val="1884241620"/>
                    </a:ext>
                  </a:extLst>
                </a:gridCol>
                <a:gridCol w="2590800">
                  <a:extLst>
                    <a:ext uri="{9D8B030D-6E8A-4147-A177-3AD203B41FA5}">
                      <a16:colId xmlns:a16="http://schemas.microsoft.com/office/drawing/2014/main" val="1833104780"/>
                    </a:ext>
                  </a:extLst>
                </a:gridCol>
              </a:tblGrid>
              <a:tr h="292726">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3938990036"/>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Tehnoloogiaõpetus</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T.Tomson</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1246030174"/>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Spordiring 1.-4. klass</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A.Traks</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15</a:t>
                      </a:r>
                    </a:p>
                  </a:txBody>
                  <a:tcPr/>
                </a:tc>
                <a:extLst>
                  <a:ext uri="{0D108BD9-81ED-4DB2-BD59-A6C34878D82A}">
                    <a16:rowId xmlns:a16="http://schemas.microsoft.com/office/drawing/2014/main" val="2395444031"/>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Spordiring 5.-9. klass</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A.Traks</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val="359863856"/>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Robootika</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A.Teska</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1511115858"/>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Ansambel 1.-4. klass</a:t>
                      </a:r>
                    </a:p>
                  </a:txBody>
                  <a:tcPr marL="9525" marR="9525" marT="9525" marB="0" anchor="b"/>
                </a:tc>
                <a:tc>
                  <a:txBody>
                    <a:bodyPr/>
                    <a:lstStyle/>
                    <a:p>
                      <a:r>
                        <a:rPr lang="et-EE" sz="1800" dirty="0">
                          <a:latin typeface="Times New Roman" panose="02020603050405020304" pitchFamily="18" charset="0"/>
                          <a:cs typeface="Times New Roman" panose="02020603050405020304" pitchFamily="18" charset="0"/>
                        </a:rPr>
                        <a:t>A.-</a:t>
                      </a:r>
                      <a:r>
                        <a:rPr lang="et-EE" sz="1800" dirty="0" err="1">
                          <a:latin typeface="Times New Roman" panose="02020603050405020304" pitchFamily="18" charset="0"/>
                          <a:cs typeface="Times New Roman" panose="02020603050405020304" pitchFamily="18" charset="0"/>
                        </a:rPr>
                        <a:t>M.Sild</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4</a:t>
                      </a:r>
                    </a:p>
                  </a:txBody>
                  <a:tcPr/>
                </a:tc>
                <a:extLst>
                  <a:ext uri="{0D108BD9-81ED-4DB2-BD59-A6C34878D82A}">
                    <a16:rowId xmlns:a16="http://schemas.microsoft.com/office/drawing/2014/main" val="970056087"/>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Ansambel 5.-7. klass</a:t>
                      </a:r>
                    </a:p>
                  </a:txBody>
                  <a:tcPr marL="9525" marR="9525" marT="9525" marB="0" anchor="b"/>
                </a:tc>
                <a:tc>
                  <a:txBody>
                    <a:bodyPr/>
                    <a:lstStyle/>
                    <a:p>
                      <a:r>
                        <a:rPr lang="et-EE" sz="1800" dirty="0">
                          <a:latin typeface="Times New Roman" panose="02020603050405020304" pitchFamily="18" charset="0"/>
                          <a:cs typeface="Times New Roman" panose="02020603050405020304" pitchFamily="18" charset="0"/>
                        </a:rPr>
                        <a:t>A.-</a:t>
                      </a:r>
                      <a:r>
                        <a:rPr lang="et-EE" sz="1800" dirty="0" err="1">
                          <a:latin typeface="Times New Roman" panose="02020603050405020304" pitchFamily="18" charset="0"/>
                          <a:cs typeface="Times New Roman" panose="02020603050405020304" pitchFamily="18" charset="0"/>
                        </a:rPr>
                        <a:t>M.Sild</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4</a:t>
                      </a:r>
                    </a:p>
                  </a:txBody>
                  <a:tcPr/>
                </a:tc>
                <a:extLst>
                  <a:ext uri="{0D108BD9-81ED-4DB2-BD59-A6C34878D82A}">
                    <a16:rowId xmlns:a16="http://schemas.microsoft.com/office/drawing/2014/main" val="1122433985"/>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Tantsuring</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P.Ernits</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2658036009"/>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Kunstiring</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E.Kõnnusaar</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1810424704"/>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Kokandus</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E.Kõnnusaar</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13</a:t>
                      </a:r>
                    </a:p>
                  </a:txBody>
                  <a:tcPr/>
                </a:tc>
                <a:extLst>
                  <a:ext uri="{0D108BD9-81ED-4DB2-BD59-A6C34878D82A}">
                    <a16:rowId xmlns:a16="http://schemas.microsoft.com/office/drawing/2014/main" val="976933829"/>
                  </a:ext>
                </a:extLst>
              </a:tr>
              <a:tr h="391520">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Jalgpall</a:t>
                      </a:r>
                    </a:p>
                  </a:txBody>
                  <a:tcPr marL="9525" marR="9525" marT="9525" marB="0" anchor="b"/>
                </a:tc>
                <a:tc>
                  <a:txBody>
                    <a:bodyPr/>
                    <a:lstStyle/>
                    <a:p>
                      <a:r>
                        <a:rPr lang="et-EE" sz="1800" dirty="0" err="1">
                          <a:latin typeface="Times New Roman" panose="02020603050405020304" pitchFamily="18" charset="0"/>
                          <a:cs typeface="Times New Roman" panose="02020603050405020304" pitchFamily="18" charset="0"/>
                        </a:rPr>
                        <a:t>K.Kaasik</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1808913493"/>
                  </a:ext>
                </a:extLst>
              </a:tr>
              <a:tr h="391520">
                <a:tc>
                  <a:txBody>
                    <a:bodyPr/>
                    <a:lstStyle/>
                    <a:p>
                      <a:pPr algn="l" fontAlgn="b"/>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t-EE" sz="1800" b="1" i="0" u="none" strike="noStrike" dirty="0">
                          <a:solidFill>
                            <a:srgbClr val="FF0000"/>
                          </a:solidFill>
                          <a:effectLst/>
                          <a:latin typeface="Times New Roman" panose="02020603050405020304" pitchFamily="18" charset="0"/>
                          <a:cs typeface="Times New Roman" panose="02020603050405020304" pitchFamily="18" charset="0"/>
                        </a:rPr>
                        <a:t>Õppimiste arv</a:t>
                      </a:r>
                    </a:p>
                  </a:txBody>
                  <a:tcPr marL="9525" marR="9525" marT="9525" marB="0" anchor="b"/>
                </a:tc>
                <a:tc>
                  <a:txBody>
                    <a:bodyPr/>
                    <a:lstStyle/>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b="1" dirty="0">
                          <a:solidFill>
                            <a:srgbClr val="FF0000"/>
                          </a:solidFill>
                          <a:latin typeface="Times New Roman" panose="02020603050405020304" pitchFamily="18" charset="0"/>
                          <a:cs typeface="Times New Roman" panose="02020603050405020304" pitchFamily="18" charset="0"/>
                        </a:rPr>
                        <a:t>97</a:t>
                      </a:r>
                    </a:p>
                  </a:txBody>
                  <a:tcPr/>
                </a:tc>
                <a:extLst>
                  <a:ext uri="{0D108BD9-81ED-4DB2-BD59-A6C34878D82A}">
                    <a16:rowId xmlns:a16="http://schemas.microsoft.com/office/drawing/2014/main" val="4213667394"/>
                  </a:ext>
                </a:extLst>
              </a:tr>
            </a:tbl>
          </a:graphicData>
        </a:graphic>
      </p:graphicFrame>
    </p:spTree>
    <p:extLst>
      <p:ext uri="{BB962C8B-B14F-4D97-AF65-F5344CB8AC3E}">
        <p14:creationId xmlns:p14="http://schemas.microsoft.com/office/powerpoint/2010/main" val="565473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BDBCCC2-B058-6CD0-E7E5-99985E38EACF}"/>
              </a:ext>
            </a:extLst>
          </p:cNvPr>
          <p:cNvSpPr>
            <a:spLocks noGrp="1"/>
          </p:cNvSpPr>
          <p:nvPr>
            <p:ph type="title"/>
          </p:nvPr>
        </p:nvSpPr>
        <p:spPr>
          <a:xfrm>
            <a:off x="913775" y="618517"/>
            <a:ext cx="10364451" cy="846389"/>
          </a:xfrm>
        </p:spPr>
        <p:txBody>
          <a:bodyPr>
            <a:normAutofit fontScale="90000"/>
          </a:bodyPr>
          <a:lstStyle/>
          <a:p>
            <a:r>
              <a:rPr lang="et-EE" dirty="0"/>
              <a:t>Huviringid </a:t>
            </a:r>
            <a:r>
              <a:rPr lang="et-EE" dirty="0" err="1"/>
              <a:t>J.V.Veski</a:t>
            </a:r>
            <a:r>
              <a:rPr lang="et-EE" dirty="0"/>
              <a:t> nim Maarja Magdaleena Põhikoolis</a:t>
            </a:r>
          </a:p>
        </p:txBody>
      </p:sp>
      <p:graphicFrame>
        <p:nvGraphicFramePr>
          <p:cNvPr id="4" name="Sisu kohatäide 3">
            <a:extLst>
              <a:ext uri="{FF2B5EF4-FFF2-40B4-BE49-F238E27FC236}">
                <a16:creationId xmlns:a16="http://schemas.microsoft.com/office/drawing/2014/main" id="{2AF2580B-F165-E30D-09A4-057C3155E134}"/>
              </a:ext>
            </a:extLst>
          </p:cNvPr>
          <p:cNvGraphicFramePr>
            <a:graphicFrameLocks noGrp="1"/>
          </p:cNvGraphicFramePr>
          <p:nvPr>
            <p:ph sz="quarter" idx="13"/>
            <p:extLst>
              <p:ext uri="{D42A27DB-BD31-4B8C-83A1-F6EECF244321}">
                <p14:modId xmlns:p14="http://schemas.microsoft.com/office/powerpoint/2010/main" val="3941119416"/>
              </p:ext>
            </p:extLst>
          </p:nvPr>
        </p:nvGraphicFramePr>
        <p:xfrm>
          <a:off x="914400" y="1464906"/>
          <a:ext cx="10363200" cy="4724400"/>
        </p:xfrm>
        <a:graphic>
          <a:graphicData uri="http://schemas.openxmlformats.org/drawingml/2006/table">
            <a:tbl>
              <a:tblPr firstRow="1" bandRow="1">
                <a:tableStyleId>{5C22544A-7EE6-4342-B048-85BDC9FD1C3A}</a:tableStyleId>
              </a:tblPr>
              <a:tblGrid>
                <a:gridCol w="1038225">
                  <a:extLst>
                    <a:ext uri="{9D8B030D-6E8A-4147-A177-3AD203B41FA5}">
                      <a16:colId xmlns:a16="http://schemas.microsoft.com/office/drawing/2014/main" val="797921528"/>
                    </a:ext>
                  </a:extLst>
                </a:gridCol>
                <a:gridCol w="4143375">
                  <a:extLst>
                    <a:ext uri="{9D8B030D-6E8A-4147-A177-3AD203B41FA5}">
                      <a16:colId xmlns:a16="http://schemas.microsoft.com/office/drawing/2014/main" val="1827426971"/>
                    </a:ext>
                  </a:extLst>
                </a:gridCol>
                <a:gridCol w="2590800">
                  <a:extLst>
                    <a:ext uri="{9D8B030D-6E8A-4147-A177-3AD203B41FA5}">
                      <a16:colId xmlns:a16="http://schemas.microsoft.com/office/drawing/2014/main" val="3698706449"/>
                    </a:ext>
                  </a:extLst>
                </a:gridCol>
                <a:gridCol w="2590800">
                  <a:extLst>
                    <a:ext uri="{9D8B030D-6E8A-4147-A177-3AD203B41FA5}">
                      <a16:colId xmlns:a16="http://schemas.microsoft.com/office/drawing/2014/main" val="3018968180"/>
                    </a:ext>
                  </a:extLst>
                </a:gridCol>
              </a:tblGrid>
              <a:tr h="284225">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3540843682"/>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1.-4. klassi mudilaskoor</a:t>
                      </a:r>
                    </a:p>
                  </a:txBody>
                  <a:tcPr marL="9525" marR="9525" marT="9525" marB="0" anchor="b"/>
                </a:tc>
                <a:tc>
                  <a:txBody>
                    <a:bodyPr/>
                    <a:lstStyle/>
                    <a:p>
                      <a:r>
                        <a:rPr lang="et-EE" sz="1600" dirty="0" err="1">
                          <a:latin typeface="Times New Roman" panose="02020603050405020304" pitchFamily="18" charset="0"/>
                          <a:cs typeface="Times New Roman" panose="02020603050405020304" pitchFamily="18" charset="0"/>
                        </a:rPr>
                        <a:t>K.Toome</a:t>
                      </a:r>
                      <a:endParaRPr lang="et-EE" sz="1600" dirty="0">
                        <a:latin typeface="Times New Roman" panose="02020603050405020304" pitchFamily="18" charset="0"/>
                        <a:cs typeface="Times New Roman" panose="02020603050405020304" pitchFamily="18" charset="0"/>
                      </a:endParaRPr>
                    </a:p>
                  </a:txBody>
                  <a:tcPr/>
                </a:tc>
                <a:tc>
                  <a:txBody>
                    <a:bodyPr/>
                    <a:lstStyle/>
                    <a:p>
                      <a:r>
                        <a:rPr lang="et-EE" sz="1600" dirty="0">
                          <a:latin typeface="Times New Roman" panose="02020603050405020304" pitchFamily="18" charset="0"/>
                          <a:cs typeface="Times New Roman" panose="02020603050405020304" pitchFamily="18" charset="0"/>
                        </a:rPr>
                        <a:t>35</a:t>
                      </a:r>
                    </a:p>
                  </a:txBody>
                  <a:tcPr/>
                </a:tc>
                <a:extLst>
                  <a:ext uri="{0D108BD9-81ED-4DB2-BD59-A6C34878D82A}">
                    <a16:rowId xmlns:a16="http://schemas.microsoft.com/office/drawing/2014/main" val="1521479950"/>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1.-2. kl teadusring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V.Valdma</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719718976"/>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1.-5. klassi näitering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K.Jaanus</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19</a:t>
                      </a:r>
                    </a:p>
                  </a:txBody>
                  <a:tcPr/>
                </a:tc>
                <a:extLst>
                  <a:ext uri="{0D108BD9-81ED-4DB2-BD59-A6C34878D82A}">
                    <a16:rowId xmlns:a16="http://schemas.microsoft.com/office/drawing/2014/main" val="2593882289"/>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3.-4. klassi teadusring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V.Valdma</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9</a:t>
                      </a:r>
                    </a:p>
                  </a:txBody>
                  <a:tcPr/>
                </a:tc>
                <a:extLst>
                  <a:ext uri="{0D108BD9-81ED-4DB2-BD59-A6C34878D82A}">
                    <a16:rowId xmlns:a16="http://schemas.microsoft.com/office/drawing/2014/main" val="280035229"/>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Lauluring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K.Toome</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371745990"/>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Puutööring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T.Marga</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6</a:t>
                      </a:r>
                    </a:p>
                  </a:txBody>
                  <a:tcPr/>
                </a:tc>
                <a:extLst>
                  <a:ext uri="{0D108BD9-81ED-4DB2-BD59-A6C34878D82A}">
                    <a16:rowId xmlns:a16="http://schemas.microsoft.com/office/drawing/2014/main" val="3752783491"/>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1.klassi raamatukoguring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A.Truuver</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2972435390"/>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1.-3. klassi kunstiring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E.Aasa</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3722770007"/>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Keraamikaring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E.Aasa</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26</a:t>
                      </a:r>
                    </a:p>
                  </a:txBody>
                  <a:tcPr/>
                </a:tc>
                <a:extLst>
                  <a:ext uri="{0D108BD9-81ED-4DB2-BD59-A6C34878D82A}">
                    <a16:rowId xmlns:a16="http://schemas.microsoft.com/office/drawing/2014/main" val="390411403"/>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Robootikaring (algajad)</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A.Kruusaauk</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16</a:t>
                      </a:r>
                    </a:p>
                  </a:txBody>
                  <a:tcPr/>
                </a:tc>
                <a:extLst>
                  <a:ext uri="{0D108BD9-81ED-4DB2-BD59-A6C34878D82A}">
                    <a16:rowId xmlns:a16="http://schemas.microsoft.com/office/drawing/2014/main" val="3767949254"/>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Robootikaring (edasijõudnud)</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A.Kruusaauk</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2570251499"/>
                  </a:ext>
                </a:extLst>
              </a:tr>
              <a:tr h="284225">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b"/>
                </a:tc>
                <a:tc>
                  <a:txBody>
                    <a:bodyPr/>
                    <a:lstStyle/>
                    <a:p>
                      <a:pPr algn="l" fontAlgn="b"/>
                      <a:r>
                        <a:rPr lang="et-EE" sz="1600" b="0" i="0" u="none" strike="noStrike" dirty="0">
                          <a:solidFill>
                            <a:srgbClr val="000000"/>
                          </a:solidFill>
                          <a:effectLst/>
                          <a:latin typeface="Times New Roman" panose="02020603050405020304" pitchFamily="18" charset="0"/>
                          <a:cs typeface="Times New Roman" panose="02020603050405020304" pitchFamily="18" charset="0"/>
                        </a:rPr>
                        <a:t>6.-9. klassi näitering</a:t>
                      </a:r>
                    </a:p>
                  </a:txBody>
                  <a:tcPr marL="9525" marR="9525" marT="9525" marB="0" anchor="b"/>
                </a:tc>
                <a:tc>
                  <a:txBody>
                    <a:bodyPr/>
                    <a:lstStyle/>
                    <a:p>
                      <a:pPr algn="l" fontAlgn="b"/>
                      <a:r>
                        <a:rPr lang="et-EE" sz="1600" b="0" i="0" u="none" strike="noStrike" dirty="0" err="1">
                          <a:solidFill>
                            <a:srgbClr val="000000"/>
                          </a:solidFill>
                          <a:effectLst/>
                          <a:latin typeface="Times New Roman" panose="02020603050405020304" pitchFamily="18" charset="0"/>
                          <a:cs typeface="Times New Roman" panose="02020603050405020304" pitchFamily="18" charset="0"/>
                        </a:rPr>
                        <a:t>K.Jaanus</a:t>
                      </a:r>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3774954253"/>
                  </a:ext>
                </a:extLst>
              </a:tr>
              <a:tr h="229019">
                <a:tc>
                  <a:txBody>
                    <a:bodyPr/>
                    <a:lstStyle/>
                    <a:p>
                      <a:pPr algn="l" fontAlgn="b"/>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t-EE" sz="1600" b="1" i="0" u="none" strike="noStrike" dirty="0">
                          <a:solidFill>
                            <a:srgbClr val="FF0000"/>
                          </a:solidFill>
                          <a:effectLst/>
                          <a:latin typeface="Times New Roman" panose="02020603050405020304" pitchFamily="18" charset="0"/>
                          <a:cs typeface="Times New Roman" panose="02020603050405020304" pitchFamily="18" charset="0"/>
                        </a:rPr>
                        <a:t>Õppimiste arv</a:t>
                      </a:r>
                    </a:p>
                  </a:txBody>
                  <a:tcPr marL="9525" marR="9525" marT="9525" marB="0" anchor="b"/>
                </a:tc>
                <a:tc>
                  <a:txBody>
                    <a:bodyPr/>
                    <a:lstStyle/>
                    <a:p>
                      <a:pPr algn="l" fontAlgn="b"/>
                      <a:endParaRPr lang="et-E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r>
                        <a:rPr lang="et-EE" sz="1600" b="1" dirty="0">
                          <a:solidFill>
                            <a:srgbClr val="FF0000"/>
                          </a:solidFill>
                          <a:latin typeface="Times New Roman" panose="02020603050405020304" pitchFamily="18" charset="0"/>
                          <a:cs typeface="Times New Roman" panose="02020603050405020304" pitchFamily="18" charset="0"/>
                        </a:rPr>
                        <a:t>169</a:t>
                      </a:r>
                    </a:p>
                  </a:txBody>
                  <a:tcPr/>
                </a:tc>
                <a:extLst>
                  <a:ext uri="{0D108BD9-81ED-4DB2-BD59-A6C34878D82A}">
                    <a16:rowId xmlns:a16="http://schemas.microsoft.com/office/drawing/2014/main" val="3046231570"/>
                  </a:ext>
                </a:extLst>
              </a:tr>
            </a:tbl>
          </a:graphicData>
        </a:graphic>
      </p:graphicFrame>
    </p:spTree>
    <p:extLst>
      <p:ext uri="{BB962C8B-B14F-4D97-AF65-F5344CB8AC3E}">
        <p14:creationId xmlns:p14="http://schemas.microsoft.com/office/powerpoint/2010/main" val="5999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BB0413-E644-0DCA-79F5-E4C8181E8C5E}"/>
              </a:ext>
            </a:extLst>
          </p:cNvPr>
          <p:cNvSpPr>
            <a:spLocks noGrp="1"/>
          </p:cNvSpPr>
          <p:nvPr>
            <p:ph type="title"/>
          </p:nvPr>
        </p:nvSpPr>
        <p:spPr>
          <a:xfrm>
            <a:off x="1656725" y="114300"/>
            <a:ext cx="10364451" cy="455576"/>
          </a:xfrm>
        </p:spPr>
        <p:txBody>
          <a:bodyPr>
            <a:normAutofit fontScale="90000"/>
          </a:bodyPr>
          <a:lstStyle/>
          <a:p>
            <a:r>
              <a:rPr lang="et-EE" dirty="0"/>
              <a:t>Huviringid Kõrveküla Põhikoolis 1</a:t>
            </a:r>
          </a:p>
        </p:txBody>
      </p:sp>
      <p:graphicFrame>
        <p:nvGraphicFramePr>
          <p:cNvPr id="4" name="Sisu kohatäide 3">
            <a:extLst>
              <a:ext uri="{FF2B5EF4-FFF2-40B4-BE49-F238E27FC236}">
                <a16:creationId xmlns:a16="http://schemas.microsoft.com/office/drawing/2014/main" id="{81D3A8F2-E9BB-7156-4910-1BCA2A361555}"/>
              </a:ext>
            </a:extLst>
          </p:cNvPr>
          <p:cNvGraphicFramePr>
            <a:graphicFrameLocks noGrp="1"/>
          </p:cNvGraphicFramePr>
          <p:nvPr>
            <p:ph sz="quarter" idx="13"/>
            <p:extLst>
              <p:ext uri="{D42A27DB-BD31-4B8C-83A1-F6EECF244321}">
                <p14:modId xmlns:p14="http://schemas.microsoft.com/office/powerpoint/2010/main" val="3118913185"/>
              </p:ext>
            </p:extLst>
          </p:nvPr>
        </p:nvGraphicFramePr>
        <p:xfrm>
          <a:off x="915026" y="762001"/>
          <a:ext cx="10363200" cy="5900832"/>
        </p:xfrm>
        <a:graphic>
          <a:graphicData uri="http://schemas.openxmlformats.org/drawingml/2006/table">
            <a:tbl>
              <a:tblPr firstRow="1" bandRow="1">
                <a:tableStyleId>{5C22544A-7EE6-4342-B048-85BDC9FD1C3A}</a:tableStyleId>
              </a:tblPr>
              <a:tblGrid>
                <a:gridCol w="694699">
                  <a:extLst>
                    <a:ext uri="{9D8B030D-6E8A-4147-A177-3AD203B41FA5}">
                      <a16:colId xmlns:a16="http://schemas.microsoft.com/office/drawing/2014/main" val="3060058738"/>
                    </a:ext>
                  </a:extLst>
                </a:gridCol>
                <a:gridCol w="2781300">
                  <a:extLst>
                    <a:ext uri="{9D8B030D-6E8A-4147-A177-3AD203B41FA5}">
                      <a16:colId xmlns:a16="http://schemas.microsoft.com/office/drawing/2014/main" val="3234747337"/>
                    </a:ext>
                  </a:extLst>
                </a:gridCol>
                <a:gridCol w="4296401">
                  <a:extLst>
                    <a:ext uri="{9D8B030D-6E8A-4147-A177-3AD203B41FA5}">
                      <a16:colId xmlns:a16="http://schemas.microsoft.com/office/drawing/2014/main" val="2654560715"/>
                    </a:ext>
                  </a:extLst>
                </a:gridCol>
                <a:gridCol w="2590800">
                  <a:extLst>
                    <a:ext uri="{9D8B030D-6E8A-4147-A177-3AD203B41FA5}">
                      <a16:colId xmlns:a16="http://schemas.microsoft.com/office/drawing/2014/main" val="2311595114"/>
                    </a:ext>
                  </a:extLst>
                </a:gridCol>
              </a:tblGrid>
              <a:tr h="316752">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2303083677"/>
                  </a:ext>
                </a:extLst>
              </a:tr>
              <a:tr h="431054">
                <a:tc>
                  <a:txBody>
                    <a:bodyPr/>
                    <a:lstStyle/>
                    <a:p>
                      <a:r>
                        <a:rPr lang="et-EE" sz="1800" dirty="0">
                          <a:latin typeface="Times New Roman" panose="02020603050405020304" pitchFamily="18" charset="0"/>
                          <a:cs typeface="Times New Roman" panose="02020603050405020304" pitchFamily="18" charset="0"/>
                        </a:rPr>
                        <a:t>1.</a:t>
                      </a:r>
                    </a:p>
                  </a:txBody>
                  <a:tcPr/>
                </a:tc>
                <a:tc>
                  <a:txBody>
                    <a:bodyPr/>
                    <a:lstStyle/>
                    <a:p>
                      <a:r>
                        <a:rPr lang="et-EE" sz="1800" dirty="0">
                          <a:latin typeface="Times New Roman" panose="02020603050405020304" pitchFamily="18" charset="0"/>
                          <a:cs typeface="Times New Roman" panose="02020603050405020304" pitchFamily="18" charset="0"/>
                        </a:rPr>
                        <a:t>Mudilaskoor</a:t>
                      </a:r>
                    </a:p>
                  </a:txBody>
                  <a:tcPr/>
                </a:tc>
                <a:tc>
                  <a:txBody>
                    <a:bodyPr/>
                    <a:lstStyle/>
                    <a:p>
                      <a:r>
                        <a:rPr lang="et-EE" sz="1800" dirty="0" err="1">
                          <a:latin typeface="Times New Roman" panose="02020603050405020304" pitchFamily="18" charset="0"/>
                          <a:cs typeface="Times New Roman" panose="02020603050405020304" pitchFamily="18" charset="0"/>
                        </a:rPr>
                        <a:t>T.Kivastik</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I.Lahtmets</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S.Zaitsev</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94</a:t>
                      </a:r>
                    </a:p>
                  </a:txBody>
                  <a:tcPr/>
                </a:tc>
                <a:extLst>
                  <a:ext uri="{0D108BD9-81ED-4DB2-BD59-A6C34878D82A}">
                    <a16:rowId xmlns:a16="http://schemas.microsoft.com/office/drawing/2014/main" val="2841629253"/>
                  </a:ext>
                </a:extLst>
              </a:tr>
              <a:tr h="554317">
                <a:tc>
                  <a:txBody>
                    <a:bodyPr/>
                    <a:lstStyle/>
                    <a:p>
                      <a:r>
                        <a:rPr lang="et-EE" sz="1800" dirty="0">
                          <a:latin typeface="Times New Roman" panose="02020603050405020304" pitchFamily="18" charset="0"/>
                          <a:cs typeface="Times New Roman" panose="02020603050405020304" pitchFamily="18" charset="0"/>
                        </a:rPr>
                        <a:t>2.</a:t>
                      </a:r>
                    </a:p>
                  </a:txBody>
                  <a:tcPr/>
                </a:tc>
                <a:tc>
                  <a:txBody>
                    <a:bodyPr/>
                    <a:lstStyle/>
                    <a:p>
                      <a:r>
                        <a:rPr lang="et-EE" sz="1800" dirty="0">
                          <a:latin typeface="Times New Roman" panose="02020603050405020304" pitchFamily="18" charset="0"/>
                          <a:cs typeface="Times New Roman" panose="02020603050405020304" pitchFamily="18" charset="0"/>
                        </a:rPr>
                        <a:t>Lastekoor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dirty="0" err="1">
                          <a:latin typeface="Times New Roman" panose="02020603050405020304" pitchFamily="18" charset="0"/>
                          <a:cs typeface="Times New Roman" panose="02020603050405020304" pitchFamily="18" charset="0"/>
                        </a:rPr>
                        <a:t>T.Kivastik</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I.Lahtmets</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S.Zaitsev</a:t>
                      </a:r>
                      <a:endParaRPr lang="et-EE" sz="18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67</a:t>
                      </a:r>
                    </a:p>
                  </a:txBody>
                  <a:tcPr/>
                </a:tc>
                <a:extLst>
                  <a:ext uri="{0D108BD9-81ED-4DB2-BD59-A6C34878D82A}">
                    <a16:rowId xmlns:a16="http://schemas.microsoft.com/office/drawing/2014/main" val="3937791895"/>
                  </a:ext>
                </a:extLst>
              </a:tr>
              <a:tr h="554317">
                <a:tc>
                  <a:txBody>
                    <a:bodyPr/>
                    <a:lstStyle/>
                    <a:p>
                      <a:r>
                        <a:rPr lang="et-EE" sz="1800" dirty="0">
                          <a:latin typeface="Times New Roman" panose="02020603050405020304" pitchFamily="18" charset="0"/>
                          <a:cs typeface="Times New Roman" panose="02020603050405020304" pitchFamily="18" charset="0"/>
                        </a:rPr>
                        <a:t>3.</a:t>
                      </a:r>
                    </a:p>
                  </a:txBody>
                  <a:tcPr/>
                </a:tc>
                <a:tc>
                  <a:txBody>
                    <a:bodyPr/>
                    <a:lstStyle/>
                    <a:p>
                      <a:r>
                        <a:rPr lang="et-EE" sz="1800" dirty="0" err="1">
                          <a:latin typeface="Times New Roman" panose="02020603050405020304" pitchFamily="18" charset="0"/>
                          <a:cs typeface="Times New Roman" panose="02020603050405020304" pitchFamily="18" charset="0"/>
                        </a:rPr>
                        <a:t>Poistekoor</a:t>
                      </a:r>
                      <a:endParaRPr lang="et-EE"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dirty="0" err="1">
                          <a:latin typeface="Times New Roman" panose="02020603050405020304" pitchFamily="18" charset="0"/>
                          <a:cs typeface="Times New Roman" panose="02020603050405020304" pitchFamily="18" charset="0"/>
                        </a:rPr>
                        <a:t>T.Kivastik</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I.Lahtmets</a:t>
                      </a:r>
                      <a:r>
                        <a:rPr lang="et-EE" sz="1800" dirty="0">
                          <a:latin typeface="Times New Roman" panose="02020603050405020304" pitchFamily="18" charset="0"/>
                          <a:cs typeface="Times New Roman" panose="02020603050405020304" pitchFamily="18" charset="0"/>
                        </a:rPr>
                        <a:t>, </a:t>
                      </a:r>
                      <a:r>
                        <a:rPr lang="et-EE" sz="1800" dirty="0" err="1">
                          <a:latin typeface="Times New Roman" panose="02020603050405020304" pitchFamily="18" charset="0"/>
                          <a:cs typeface="Times New Roman" panose="02020603050405020304" pitchFamily="18" charset="0"/>
                        </a:rPr>
                        <a:t>S.Zaitsev</a:t>
                      </a:r>
                      <a:endParaRPr lang="et-EE" sz="18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61</a:t>
                      </a:r>
                    </a:p>
                  </a:txBody>
                  <a:tcPr/>
                </a:tc>
                <a:extLst>
                  <a:ext uri="{0D108BD9-81ED-4DB2-BD59-A6C34878D82A}">
                    <a16:rowId xmlns:a16="http://schemas.microsoft.com/office/drawing/2014/main" val="2012787196"/>
                  </a:ext>
                </a:extLst>
              </a:tr>
              <a:tr h="431054">
                <a:tc>
                  <a:txBody>
                    <a:bodyPr/>
                    <a:lstStyle/>
                    <a:p>
                      <a:r>
                        <a:rPr lang="et-EE" sz="1800" dirty="0">
                          <a:latin typeface="Times New Roman" panose="02020603050405020304" pitchFamily="18" charset="0"/>
                          <a:cs typeface="Times New Roman" panose="02020603050405020304" pitchFamily="18" charset="0"/>
                        </a:rPr>
                        <a:t>4.</a:t>
                      </a:r>
                    </a:p>
                  </a:txBody>
                  <a:tcPr/>
                </a:tc>
                <a:tc>
                  <a:txBody>
                    <a:bodyPr/>
                    <a:lstStyle/>
                    <a:p>
                      <a:pPr algn="l" fontAlgn="ctr"/>
                      <a:r>
                        <a:rPr lang="et-EE" sz="1800" b="0" i="0" u="none" strike="noStrike" dirty="0">
                          <a:solidFill>
                            <a:srgbClr val="000000"/>
                          </a:solidFill>
                          <a:effectLst/>
                          <a:latin typeface="Times New Roman" panose="02020603050405020304" pitchFamily="18" charset="0"/>
                          <a:cs typeface="Times New Roman" panose="02020603050405020304" pitchFamily="18" charset="0"/>
                        </a:rPr>
                        <a:t>Rahvatants 1. klass</a:t>
                      </a:r>
                    </a:p>
                  </a:txBody>
                  <a:tcPr marL="0" marR="0" marT="0" marB="0" anchor="ctr"/>
                </a:tc>
                <a:tc>
                  <a:txBody>
                    <a:bodyPr/>
                    <a:lstStyle/>
                    <a:p>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16</a:t>
                      </a:r>
                    </a:p>
                  </a:txBody>
                  <a:tcPr/>
                </a:tc>
                <a:extLst>
                  <a:ext uri="{0D108BD9-81ED-4DB2-BD59-A6C34878D82A}">
                    <a16:rowId xmlns:a16="http://schemas.microsoft.com/office/drawing/2014/main" val="1095925905"/>
                  </a:ext>
                </a:extLst>
              </a:tr>
              <a:tr h="554317">
                <a:tc>
                  <a:txBody>
                    <a:bodyPr/>
                    <a:lstStyle/>
                    <a:p>
                      <a:r>
                        <a:rPr lang="et-EE" sz="1800" dirty="0">
                          <a:latin typeface="Times New Roman" panose="02020603050405020304" pitchFamily="18" charset="0"/>
                          <a:cs typeface="Times New Roman" panose="02020603050405020304" pitchFamily="18" charset="0"/>
                        </a:rPr>
                        <a:t>5.</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t-EE" sz="1800" b="0" i="0" u="none" strike="noStrike" dirty="0">
                          <a:solidFill>
                            <a:srgbClr val="000000"/>
                          </a:solidFill>
                          <a:effectLst/>
                          <a:latin typeface="Times New Roman" panose="02020603050405020304" pitchFamily="18" charset="0"/>
                          <a:cs typeface="Times New Roman" panose="02020603050405020304" pitchFamily="18" charset="0"/>
                        </a:rPr>
                        <a:t>Rahvatants 2. klass</a:t>
                      </a:r>
                    </a:p>
                    <a:p>
                      <a:pPr algn="l" fontAlgn="ctr"/>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3706420581"/>
                  </a:ext>
                </a:extLst>
              </a:tr>
              <a:tr h="554317">
                <a:tc>
                  <a:txBody>
                    <a:bodyPr/>
                    <a:lstStyle/>
                    <a:p>
                      <a:r>
                        <a:rPr lang="et-EE" sz="1800" dirty="0">
                          <a:latin typeface="Times New Roman" panose="02020603050405020304" pitchFamily="18" charset="0"/>
                          <a:cs typeface="Times New Roman" panose="02020603050405020304" pitchFamily="18" charset="0"/>
                        </a:rPr>
                        <a:t>6.</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t-EE" sz="1800" b="0" i="0" u="none" strike="noStrike" dirty="0">
                          <a:solidFill>
                            <a:srgbClr val="000000"/>
                          </a:solidFill>
                          <a:effectLst/>
                          <a:latin typeface="Times New Roman" panose="02020603050405020304" pitchFamily="18" charset="0"/>
                          <a:cs typeface="Times New Roman" panose="02020603050405020304" pitchFamily="18" charset="0"/>
                        </a:rPr>
                        <a:t>Rahvatants 3. , 4. klass</a:t>
                      </a:r>
                    </a:p>
                    <a:p>
                      <a:pPr algn="l" fontAlgn="ctr"/>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16</a:t>
                      </a:r>
                    </a:p>
                  </a:txBody>
                  <a:tcPr/>
                </a:tc>
                <a:extLst>
                  <a:ext uri="{0D108BD9-81ED-4DB2-BD59-A6C34878D82A}">
                    <a16:rowId xmlns:a16="http://schemas.microsoft.com/office/drawing/2014/main" val="839262437"/>
                  </a:ext>
                </a:extLst>
              </a:tr>
              <a:tr h="554317">
                <a:tc>
                  <a:txBody>
                    <a:bodyPr/>
                    <a:lstStyle/>
                    <a:p>
                      <a:r>
                        <a:rPr lang="et-EE" sz="1800" dirty="0">
                          <a:latin typeface="Times New Roman" panose="02020603050405020304" pitchFamily="18" charset="0"/>
                          <a:cs typeface="Times New Roman" panose="02020603050405020304" pitchFamily="18" charset="0"/>
                        </a:rPr>
                        <a:t>7.</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t-EE" sz="1800" b="0" i="0" u="none" strike="noStrike" dirty="0">
                          <a:solidFill>
                            <a:srgbClr val="000000"/>
                          </a:solidFill>
                          <a:effectLst/>
                          <a:latin typeface="Times New Roman" panose="02020603050405020304" pitchFamily="18" charset="0"/>
                          <a:cs typeface="Times New Roman" panose="02020603050405020304" pitchFamily="18" charset="0"/>
                        </a:rPr>
                        <a:t>Rahvatants 5., 6. klass</a:t>
                      </a:r>
                    </a:p>
                    <a:p>
                      <a:pPr algn="l" fontAlgn="ctr"/>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1811472797"/>
                  </a:ext>
                </a:extLst>
              </a:tr>
              <a:tr h="610456">
                <a:tc>
                  <a:txBody>
                    <a:bodyPr/>
                    <a:lstStyle/>
                    <a:p>
                      <a:r>
                        <a:rPr lang="et-EE" sz="1800" dirty="0">
                          <a:latin typeface="Times New Roman" panose="02020603050405020304" pitchFamily="18" charset="0"/>
                          <a:cs typeface="Times New Roman" panose="02020603050405020304" pitchFamily="18" charset="0"/>
                        </a:rPr>
                        <a:t>8.</a:t>
                      </a:r>
                    </a:p>
                  </a:txBody>
                  <a:tcPr/>
                </a:tc>
                <a:tc>
                  <a:txBody>
                    <a:bodyPr/>
                    <a:lstStyle/>
                    <a:p>
                      <a:pPr algn="l" fontAlgn="ctr"/>
                      <a:r>
                        <a:rPr lang="et-EE" sz="1800" b="0" i="0" u="none" strike="noStrike" dirty="0">
                          <a:solidFill>
                            <a:srgbClr val="000000"/>
                          </a:solidFill>
                          <a:effectLst/>
                          <a:latin typeface="Times New Roman" panose="02020603050405020304" pitchFamily="18" charset="0"/>
                          <a:cs typeface="Times New Roman" panose="02020603050405020304" pitchFamily="18" charset="0"/>
                        </a:rPr>
                        <a:t>Keraamika 1.klass</a:t>
                      </a:r>
                    </a:p>
                  </a:txBody>
                  <a:tcPr marL="0" marR="0" marT="0" marB="0" anchor="ctr"/>
                </a:tc>
                <a:tc>
                  <a:txBody>
                    <a:bodyPr/>
                    <a:lstStyle/>
                    <a:p>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21</a:t>
                      </a:r>
                    </a:p>
                  </a:txBody>
                  <a:tcPr/>
                </a:tc>
                <a:extLst>
                  <a:ext uri="{0D108BD9-81ED-4DB2-BD59-A6C34878D82A}">
                    <a16:rowId xmlns:a16="http://schemas.microsoft.com/office/drawing/2014/main" val="1372672979"/>
                  </a:ext>
                </a:extLst>
              </a:tr>
              <a:tr h="431054">
                <a:tc>
                  <a:txBody>
                    <a:bodyPr/>
                    <a:lstStyle/>
                    <a:p>
                      <a:r>
                        <a:rPr lang="et-EE" sz="1800" dirty="0">
                          <a:latin typeface="Times New Roman" panose="02020603050405020304" pitchFamily="18" charset="0"/>
                          <a:cs typeface="Times New Roman" panose="02020603050405020304" pitchFamily="18" charset="0"/>
                        </a:rPr>
                        <a:t>9.</a:t>
                      </a:r>
                    </a:p>
                  </a:txBody>
                  <a:tcPr/>
                </a:tc>
                <a:tc>
                  <a:txBody>
                    <a:bodyPr/>
                    <a:lstStyle/>
                    <a:p>
                      <a:pPr algn="l" fontAlgn="ctr"/>
                      <a:r>
                        <a:rPr lang="et-EE" sz="1800" b="0" i="0" u="none" strike="noStrike" dirty="0">
                          <a:solidFill>
                            <a:srgbClr val="000000"/>
                          </a:solidFill>
                          <a:effectLst/>
                          <a:latin typeface="Times New Roman" panose="02020603050405020304" pitchFamily="18" charset="0"/>
                          <a:cs typeface="Times New Roman" panose="02020603050405020304" pitchFamily="18" charset="0"/>
                        </a:rPr>
                        <a:t>Keraamika 2.,3.,4.klass</a:t>
                      </a:r>
                    </a:p>
                  </a:txBody>
                  <a:tcPr marL="0" marR="0" marT="0" marB="0" anchor="ctr"/>
                </a:tc>
                <a:tc>
                  <a:txBody>
                    <a:bodyPr/>
                    <a:lstStyle/>
                    <a:p>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44</a:t>
                      </a:r>
                    </a:p>
                  </a:txBody>
                  <a:tcPr/>
                </a:tc>
                <a:extLst>
                  <a:ext uri="{0D108BD9-81ED-4DB2-BD59-A6C34878D82A}">
                    <a16:rowId xmlns:a16="http://schemas.microsoft.com/office/drawing/2014/main" val="1165340868"/>
                  </a:ext>
                </a:extLst>
              </a:tr>
              <a:tr h="431054">
                <a:tc>
                  <a:txBody>
                    <a:bodyPr/>
                    <a:lstStyle/>
                    <a:p>
                      <a:r>
                        <a:rPr lang="et-EE" sz="1800" dirty="0">
                          <a:latin typeface="Times New Roman" panose="02020603050405020304" pitchFamily="18" charset="0"/>
                          <a:cs typeface="Times New Roman" panose="02020603050405020304" pitchFamily="18" charset="0"/>
                        </a:rPr>
                        <a:t>10.</a:t>
                      </a:r>
                    </a:p>
                  </a:txBody>
                  <a:tcPr/>
                </a:tc>
                <a:tc>
                  <a:txBody>
                    <a:bodyPr/>
                    <a:lstStyle/>
                    <a:p>
                      <a:pPr algn="l" fontAlgn="ctr"/>
                      <a:r>
                        <a:rPr lang="et-EE" sz="1800" b="0" i="0" u="none" strike="noStrike" dirty="0">
                          <a:solidFill>
                            <a:srgbClr val="000000"/>
                          </a:solidFill>
                          <a:effectLst/>
                          <a:latin typeface="Times New Roman" panose="02020603050405020304" pitchFamily="18" charset="0"/>
                          <a:cs typeface="Times New Roman" panose="02020603050405020304" pitchFamily="18" charset="0"/>
                        </a:rPr>
                        <a:t>Keraamika 5., 6.klass</a:t>
                      </a:r>
                    </a:p>
                  </a:txBody>
                  <a:tcPr marL="0" marR="0" marT="0" marB="0" anchor="ctr"/>
                </a:tc>
                <a:tc>
                  <a:txBody>
                    <a:bodyPr/>
                    <a:lstStyle/>
                    <a:p>
                      <a:r>
                        <a:rPr lang="et-EE" sz="1800" dirty="0" err="1">
                          <a:latin typeface="Times New Roman" panose="02020603050405020304" pitchFamily="18" charset="0"/>
                          <a:cs typeface="Times New Roman" panose="02020603050405020304" pitchFamily="18" charset="0"/>
                        </a:rPr>
                        <a:t>H.Pill</a:t>
                      </a:r>
                      <a:endParaRPr lang="et-EE" sz="1800" dirty="0">
                        <a:latin typeface="Times New Roman" panose="02020603050405020304" pitchFamily="18" charset="0"/>
                        <a:cs typeface="Times New Roman" panose="02020603050405020304" pitchFamily="18" charset="0"/>
                      </a:endParaRPr>
                    </a:p>
                  </a:txBody>
                  <a:tcPr/>
                </a:tc>
                <a:tc>
                  <a:txBody>
                    <a:bodyPr/>
                    <a:lstStyle/>
                    <a:p>
                      <a:r>
                        <a:rPr lang="et-EE" sz="1800" dirty="0">
                          <a:latin typeface="Times New Roman" panose="02020603050405020304" pitchFamily="18" charset="0"/>
                          <a:cs typeface="Times New Roman" panose="02020603050405020304" pitchFamily="18" charset="0"/>
                        </a:rPr>
                        <a:t>17</a:t>
                      </a:r>
                    </a:p>
                  </a:txBody>
                  <a:tcPr/>
                </a:tc>
                <a:extLst>
                  <a:ext uri="{0D108BD9-81ED-4DB2-BD59-A6C34878D82A}">
                    <a16:rowId xmlns:a16="http://schemas.microsoft.com/office/drawing/2014/main" val="187673894"/>
                  </a:ext>
                </a:extLst>
              </a:tr>
            </a:tbl>
          </a:graphicData>
        </a:graphic>
      </p:graphicFrame>
    </p:spTree>
    <p:extLst>
      <p:ext uri="{BB962C8B-B14F-4D97-AF65-F5344CB8AC3E}">
        <p14:creationId xmlns:p14="http://schemas.microsoft.com/office/powerpoint/2010/main" val="2117518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389F9E2-F20D-0502-CD93-B7E727006848}"/>
              </a:ext>
            </a:extLst>
          </p:cNvPr>
          <p:cNvSpPr>
            <a:spLocks noGrp="1"/>
          </p:cNvSpPr>
          <p:nvPr>
            <p:ph type="title"/>
          </p:nvPr>
        </p:nvSpPr>
        <p:spPr>
          <a:xfrm>
            <a:off x="913775" y="238126"/>
            <a:ext cx="10364451" cy="381000"/>
          </a:xfrm>
        </p:spPr>
        <p:txBody>
          <a:bodyPr>
            <a:normAutofit fontScale="90000"/>
          </a:bodyPr>
          <a:lstStyle/>
          <a:p>
            <a:r>
              <a:rPr lang="et-EE" dirty="0"/>
              <a:t>Huviringid Kõrveküla Põhikoolis 2</a:t>
            </a:r>
          </a:p>
        </p:txBody>
      </p:sp>
      <p:graphicFrame>
        <p:nvGraphicFramePr>
          <p:cNvPr id="4" name="Sisu kohatäide 3">
            <a:extLst>
              <a:ext uri="{FF2B5EF4-FFF2-40B4-BE49-F238E27FC236}">
                <a16:creationId xmlns:a16="http://schemas.microsoft.com/office/drawing/2014/main" id="{76539A0B-6A1A-8D11-F089-E9E6E361527C}"/>
              </a:ext>
            </a:extLst>
          </p:cNvPr>
          <p:cNvGraphicFramePr>
            <a:graphicFrameLocks noGrp="1"/>
          </p:cNvGraphicFramePr>
          <p:nvPr>
            <p:ph sz="quarter" idx="13"/>
            <p:extLst>
              <p:ext uri="{D42A27DB-BD31-4B8C-83A1-F6EECF244321}">
                <p14:modId xmlns:p14="http://schemas.microsoft.com/office/powerpoint/2010/main" val="644038836"/>
              </p:ext>
            </p:extLst>
          </p:nvPr>
        </p:nvGraphicFramePr>
        <p:xfrm>
          <a:off x="914400" y="742950"/>
          <a:ext cx="10363200" cy="6029325"/>
        </p:xfrm>
        <a:graphic>
          <a:graphicData uri="http://schemas.openxmlformats.org/drawingml/2006/table">
            <a:tbl>
              <a:tblPr firstRow="1" bandRow="1">
                <a:tableStyleId>{5C22544A-7EE6-4342-B048-85BDC9FD1C3A}</a:tableStyleId>
              </a:tblPr>
              <a:tblGrid>
                <a:gridCol w="1038225">
                  <a:extLst>
                    <a:ext uri="{9D8B030D-6E8A-4147-A177-3AD203B41FA5}">
                      <a16:colId xmlns:a16="http://schemas.microsoft.com/office/drawing/2014/main" val="218901065"/>
                    </a:ext>
                  </a:extLst>
                </a:gridCol>
                <a:gridCol w="4143375">
                  <a:extLst>
                    <a:ext uri="{9D8B030D-6E8A-4147-A177-3AD203B41FA5}">
                      <a16:colId xmlns:a16="http://schemas.microsoft.com/office/drawing/2014/main" val="526553882"/>
                    </a:ext>
                  </a:extLst>
                </a:gridCol>
                <a:gridCol w="2590800">
                  <a:extLst>
                    <a:ext uri="{9D8B030D-6E8A-4147-A177-3AD203B41FA5}">
                      <a16:colId xmlns:a16="http://schemas.microsoft.com/office/drawing/2014/main" val="719720252"/>
                    </a:ext>
                  </a:extLst>
                </a:gridCol>
                <a:gridCol w="2590800">
                  <a:extLst>
                    <a:ext uri="{9D8B030D-6E8A-4147-A177-3AD203B41FA5}">
                      <a16:colId xmlns:a16="http://schemas.microsoft.com/office/drawing/2014/main" val="671921284"/>
                    </a:ext>
                  </a:extLst>
                </a:gridCol>
              </a:tblGrid>
              <a:tr h="416999">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3622512928"/>
                  </a:ext>
                </a:extLst>
              </a:tr>
              <a:tr h="416999">
                <a:tc>
                  <a:txBody>
                    <a:bodyPr/>
                    <a:lstStyle/>
                    <a:p>
                      <a:pPr algn="l"/>
                      <a:r>
                        <a:rPr lang="et-EE" sz="1800" dirty="0">
                          <a:latin typeface="Times New Roman" panose="02020603050405020304" pitchFamily="18" charset="0"/>
                          <a:cs typeface="Times New Roman" panose="02020603050405020304" pitchFamily="18" charset="0"/>
                        </a:rPr>
                        <a:t>11.</a:t>
                      </a:r>
                    </a:p>
                  </a:txBody>
                  <a:tcPr/>
                </a:tc>
                <a:tc>
                  <a:txBody>
                    <a:bodyPr/>
                    <a:lstStyle/>
                    <a:p>
                      <a:pPr algn="l"/>
                      <a:r>
                        <a:rPr lang="et-EE" sz="1800" dirty="0">
                          <a:latin typeface="Times New Roman" panose="02020603050405020304" pitchFamily="18" charset="0"/>
                          <a:cs typeface="Times New Roman" panose="02020603050405020304" pitchFamily="18" charset="0"/>
                        </a:rPr>
                        <a:t>Robootika 2.klass</a:t>
                      </a:r>
                    </a:p>
                  </a:txBody>
                  <a:tcPr/>
                </a:tc>
                <a:tc>
                  <a:txBody>
                    <a:bodyPr/>
                    <a:lstStyle/>
                    <a:p>
                      <a:pPr algn="l"/>
                      <a:r>
                        <a:rPr lang="et-EE" sz="1800" dirty="0" err="1">
                          <a:latin typeface="Times New Roman" panose="02020603050405020304" pitchFamily="18" charset="0"/>
                          <a:cs typeface="Times New Roman" panose="02020603050405020304" pitchFamily="18" charset="0"/>
                        </a:rPr>
                        <a:t>K.Hirv</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2330781306"/>
                  </a:ext>
                </a:extLst>
              </a:tr>
              <a:tr h="416999">
                <a:tc>
                  <a:txBody>
                    <a:bodyPr/>
                    <a:lstStyle/>
                    <a:p>
                      <a:pPr algn="l"/>
                      <a:r>
                        <a:rPr lang="et-EE" sz="1800" dirty="0">
                          <a:latin typeface="Times New Roman" panose="02020603050405020304" pitchFamily="18" charset="0"/>
                          <a:cs typeface="Times New Roman" panose="02020603050405020304" pitchFamily="18" charset="0"/>
                        </a:rPr>
                        <a:t>12.</a:t>
                      </a:r>
                    </a:p>
                  </a:txBody>
                  <a:tcPr/>
                </a:tc>
                <a:tc>
                  <a:txBody>
                    <a:bodyPr/>
                    <a:lstStyle/>
                    <a:p>
                      <a:pPr algn="l"/>
                      <a:r>
                        <a:rPr lang="et-EE" sz="1800" dirty="0">
                          <a:latin typeface="Times New Roman" panose="02020603050405020304" pitchFamily="18" charset="0"/>
                          <a:cs typeface="Times New Roman" panose="02020603050405020304" pitchFamily="18" charset="0"/>
                        </a:rPr>
                        <a:t>Robootika 3.,4.klass</a:t>
                      </a:r>
                    </a:p>
                  </a:txBody>
                  <a:tcPr/>
                </a:tc>
                <a:tc>
                  <a:txBody>
                    <a:bodyPr/>
                    <a:lstStyle/>
                    <a:p>
                      <a:pPr algn="l"/>
                      <a:r>
                        <a:rPr lang="et-EE" sz="1800" dirty="0" err="1">
                          <a:latin typeface="Times New Roman" panose="02020603050405020304" pitchFamily="18" charset="0"/>
                          <a:cs typeface="Times New Roman" panose="02020603050405020304" pitchFamily="18" charset="0"/>
                        </a:rPr>
                        <a:t>K.Hirv</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1742737496"/>
                  </a:ext>
                </a:extLst>
              </a:tr>
              <a:tr h="416999">
                <a:tc>
                  <a:txBody>
                    <a:bodyPr/>
                    <a:lstStyle/>
                    <a:p>
                      <a:pPr algn="l"/>
                      <a:r>
                        <a:rPr lang="et-EE" sz="1800" dirty="0">
                          <a:latin typeface="Times New Roman" panose="02020603050405020304" pitchFamily="18" charset="0"/>
                          <a:cs typeface="Times New Roman" panose="02020603050405020304" pitchFamily="18" charset="0"/>
                        </a:rPr>
                        <a:t>13.</a:t>
                      </a:r>
                    </a:p>
                  </a:txBody>
                  <a:tcPr/>
                </a:tc>
                <a:tc>
                  <a:txBody>
                    <a:bodyPr/>
                    <a:lstStyle/>
                    <a:p>
                      <a:pPr algn="l"/>
                      <a:r>
                        <a:rPr lang="et-EE" sz="1800" dirty="0">
                          <a:latin typeface="Times New Roman" panose="02020603050405020304" pitchFamily="18" charset="0"/>
                          <a:cs typeface="Times New Roman" panose="02020603050405020304" pitchFamily="18" charset="0"/>
                        </a:rPr>
                        <a:t>Meisterdamine</a:t>
                      </a:r>
                    </a:p>
                  </a:txBody>
                  <a:tcPr/>
                </a:tc>
                <a:tc>
                  <a:txBody>
                    <a:bodyPr/>
                    <a:lstStyle/>
                    <a:p>
                      <a:pPr algn="l"/>
                      <a:r>
                        <a:rPr lang="et-EE" sz="1800" dirty="0" err="1">
                          <a:latin typeface="Times New Roman" panose="02020603050405020304" pitchFamily="18" charset="0"/>
                          <a:cs typeface="Times New Roman" panose="02020603050405020304" pitchFamily="18" charset="0"/>
                        </a:rPr>
                        <a:t>R.Roostar</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24</a:t>
                      </a:r>
                    </a:p>
                  </a:txBody>
                  <a:tcPr/>
                </a:tc>
                <a:extLst>
                  <a:ext uri="{0D108BD9-81ED-4DB2-BD59-A6C34878D82A}">
                    <a16:rowId xmlns:a16="http://schemas.microsoft.com/office/drawing/2014/main" val="2570382553"/>
                  </a:ext>
                </a:extLst>
              </a:tr>
              <a:tr h="410584">
                <a:tc>
                  <a:txBody>
                    <a:bodyPr/>
                    <a:lstStyle/>
                    <a:p>
                      <a:pPr algn="l"/>
                      <a:r>
                        <a:rPr lang="et-EE" sz="1800" dirty="0">
                          <a:latin typeface="Times New Roman" panose="02020603050405020304" pitchFamily="18" charset="0"/>
                          <a:cs typeface="Times New Roman" panose="02020603050405020304" pitchFamily="18" charset="0"/>
                        </a:rPr>
                        <a:t>14.</a:t>
                      </a:r>
                    </a:p>
                  </a:txBody>
                  <a:tcPr/>
                </a:tc>
                <a:tc>
                  <a:txBody>
                    <a:bodyPr/>
                    <a:lstStyle/>
                    <a:p>
                      <a:pPr algn="l"/>
                      <a:r>
                        <a:rPr lang="et-EE" sz="1800" dirty="0">
                          <a:latin typeface="Times New Roman" panose="02020603050405020304" pitchFamily="18" charset="0"/>
                          <a:cs typeface="Times New Roman" panose="02020603050405020304" pitchFamily="18" charset="0"/>
                        </a:rPr>
                        <a:t>Noored Kotkad</a:t>
                      </a:r>
                    </a:p>
                  </a:txBody>
                  <a:tcPr/>
                </a:tc>
                <a:tc>
                  <a:txBody>
                    <a:bodyPr/>
                    <a:lstStyle/>
                    <a:p>
                      <a:pPr algn="l"/>
                      <a:r>
                        <a:rPr lang="et-EE" sz="1800" dirty="0" err="1">
                          <a:latin typeface="Times New Roman" panose="02020603050405020304" pitchFamily="18" charset="0"/>
                          <a:cs typeface="Times New Roman" panose="02020603050405020304" pitchFamily="18" charset="0"/>
                        </a:rPr>
                        <a:t>G.Avarlaid</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27</a:t>
                      </a:r>
                    </a:p>
                  </a:txBody>
                  <a:tcPr/>
                </a:tc>
                <a:extLst>
                  <a:ext uri="{0D108BD9-81ED-4DB2-BD59-A6C34878D82A}">
                    <a16:rowId xmlns:a16="http://schemas.microsoft.com/office/drawing/2014/main" val="2115341549"/>
                  </a:ext>
                </a:extLst>
              </a:tr>
              <a:tr h="410584">
                <a:tc>
                  <a:txBody>
                    <a:bodyPr/>
                    <a:lstStyle/>
                    <a:p>
                      <a:pPr algn="l"/>
                      <a:r>
                        <a:rPr lang="et-EE" sz="1800" dirty="0">
                          <a:latin typeface="Times New Roman" panose="02020603050405020304" pitchFamily="18" charset="0"/>
                          <a:cs typeface="Times New Roman" panose="02020603050405020304" pitchFamily="18" charset="0"/>
                        </a:rPr>
                        <a:t>15.</a:t>
                      </a:r>
                    </a:p>
                  </a:txBody>
                  <a:tcPr/>
                </a:tc>
                <a:tc>
                  <a:txBody>
                    <a:bodyPr/>
                    <a:lstStyle/>
                    <a:p>
                      <a:pPr algn="l"/>
                      <a:r>
                        <a:rPr lang="et-EE" sz="1800" dirty="0">
                          <a:latin typeface="Times New Roman" panose="02020603050405020304" pitchFamily="18" charset="0"/>
                          <a:cs typeface="Times New Roman" panose="02020603050405020304" pitchFamily="18" charset="0"/>
                        </a:rPr>
                        <a:t>Kodutütred</a:t>
                      </a:r>
                    </a:p>
                  </a:txBody>
                  <a:tcPr/>
                </a:tc>
                <a:tc>
                  <a:txBody>
                    <a:bodyPr/>
                    <a:lstStyle/>
                    <a:p>
                      <a:pPr algn="l"/>
                      <a:r>
                        <a:rPr lang="et-EE" sz="1800" dirty="0" err="1">
                          <a:latin typeface="Times New Roman" panose="02020603050405020304" pitchFamily="18" charset="0"/>
                          <a:cs typeface="Times New Roman" panose="02020603050405020304" pitchFamily="18" charset="0"/>
                        </a:rPr>
                        <a:t>K.Vaher</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25</a:t>
                      </a:r>
                    </a:p>
                  </a:txBody>
                  <a:tcPr/>
                </a:tc>
                <a:extLst>
                  <a:ext uri="{0D108BD9-81ED-4DB2-BD59-A6C34878D82A}">
                    <a16:rowId xmlns:a16="http://schemas.microsoft.com/office/drawing/2014/main" val="3696550231"/>
                  </a:ext>
                </a:extLst>
              </a:tr>
              <a:tr h="615875">
                <a:tc>
                  <a:txBody>
                    <a:bodyPr/>
                    <a:lstStyle/>
                    <a:p>
                      <a:pPr algn="l"/>
                      <a:r>
                        <a:rPr lang="et-EE" sz="1800" dirty="0">
                          <a:latin typeface="Times New Roman" panose="02020603050405020304" pitchFamily="18" charset="0"/>
                          <a:cs typeface="Times New Roman" panose="02020603050405020304" pitchFamily="18" charset="0"/>
                        </a:rPr>
                        <a:t>16.</a:t>
                      </a:r>
                    </a:p>
                  </a:txBody>
                  <a:tcPr/>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Teadusring Kolm Põrsakest </a:t>
                      </a:r>
                      <a:br>
                        <a:rPr lang="et-EE" sz="1800" b="0" i="0" u="none" strike="noStrike" dirty="0">
                          <a:solidFill>
                            <a:srgbClr val="000000"/>
                          </a:solidFill>
                          <a:effectLst/>
                          <a:latin typeface="Times New Roman" panose="02020603050405020304" pitchFamily="18" charset="0"/>
                          <a:cs typeface="Times New Roman" panose="02020603050405020304" pitchFamily="18" charset="0"/>
                        </a:rPr>
                      </a:br>
                      <a:r>
                        <a:rPr lang="et-EE" sz="1800" b="0" i="0" u="none" strike="noStrike" dirty="0">
                          <a:solidFill>
                            <a:srgbClr val="000000"/>
                          </a:solidFill>
                          <a:effectLst/>
                          <a:latin typeface="Times New Roman" panose="02020603050405020304" pitchFamily="18" charset="0"/>
                          <a:cs typeface="Times New Roman" panose="02020603050405020304" pitchFamily="18" charset="0"/>
                        </a:rPr>
                        <a:t>1.-2. klass tasuline</a:t>
                      </a:r>
                    </a:p>
                  </a:txBody>
                  <a:tcPr marL="0" marR="0" marT="0" marB="0" anchor="b"/>
                </a:tc>
                <a:tc>
                  <a:txBody>
                    <a:bodyPr/>
                    <a:lstStyle/>
                    <a:p>
                      <a:pPr algn="l"/>
                      <a:r>
                        <a:rPr lang="et-EE" sz="1800" dirty="0" err="1">
                          <a:latin typeface="Times New Roman" panose="02020603050405020304" pitchFamily="18" charset="0"/>
                          <a:cs typeface="Times New Roman" panose="02020603050405020304" pitchFamily="18" charset="0"/>
                        </a:rPr>
                        <a:t>V.Raeste</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13</a:t>
                      </a:r>
                    </a:p>
                  </a:txBody>
                  <a:tcPr/>
                </a:tc>
                <a:extLst>
                  <a:ext uri="{0D108BD9-81ED-4DB2-BD59-A6C34878D82A}">
                    <a16:rowId xmlns:a16="http://schemas.microsoft.com/office/drawing/2014/main" val="2502535799"/>
                  </a:ext>
                </a:extLst>
              </a:tr>
              <a:tr h="923813">
                <a:tc>
                  <a:txBody>
                    <a:bodyPr/>
                    <a:lstStyle/>
                    <a:p>
                      <a:pPr algn="l"/>
                      <a:r>
                        <a:rPr lang="et-EE" sz="1800" dirty="0">
                          <a:latin typeface="Times New Roman" panose="02020603050405020304" pitchFamily="18" charset="0"/>
                          <a:cs typeface="Times New Roman" panose="02020603050405020304" pitchFamily="18" charset="0"/>
                        </a:rPr>
                        <a:t>17.</a:t>
                      </a:r>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t-EE" sz="1800" b="0" i="0" u="none" strike="noStrike" dirty="0">
                          <a:solidFill>
                            <a:srgbClr val="000000"/>
                          </a:solidFill>
                          <a:effectLst/>
                          <a:latin typeface="Times New Roman" panose="02020603050405020304" pitchFamily="18" charset="0"/>
                          <a:cs typeface="Times New Roman" panose="02020603050405020304" pitchFamily="18" charset="0"/>
                        </a:rPr>
                        <a:t>Teadusring Kolm Põrsakest </a:t>
                      </a:r>
                      <a:br>
                        <a:rPr lang="et-EE" sz="1800" b="0" i="0" u="none" strike="noStrike" dirty="0">
                          <a:solidFill>
                            <a:srgbClr val="000000"/>
                          </a:solidFill>
                          <a:effectLst/>
                          <a:latin typeface="Times New Roman" panose="02020603050405020304" pitchFamily="18" charset="0"/>
                          <a:cs typeface="Times New Roman" panose="02020603050405020304" pitchFamily="18" charset="0"/>
                        </a:rPr>
                      </a:br>
                      <a:r>
                        <a:rPr lang="et-EE" sz="1800" b="0" i="0" u="none" strike="noStrike" dirty="0">
                          <a:solidFill>
                            <a:srgbClr val="000000"/>
                          </a:solidFill>
                          <a:effectLst/>
                          <a:latin typeface="Times New Roman" panose="02020603050405020304" pitchFamily="18" charset="0"/>
                          <a:cs typeface="Times New Roman" panose="02020603050405020304" pitchFamily="18" charset="0"/>
                        </a:rPr>
                        <a:t>3.-4. klass </a:t>
                      </a:r>
                      <a:r>
                        <a:rPr lang="et-EE" sz="1800" b="0" i="1" u="none" strike="noStrike" dirty="0">
                          <a:solidFill>
                            <a:srgbClr val="000000"/>
                          </a:solidFill>
                          <a:effectLst/>
                          <a:latin typeface="Times New Roman" panose="02020603050405020304" pitchFamily="18" charset="0"/>
                          <a:cs typeface="Times New Roman" panose="02020603050405020304" pitchFamily="18" charset="0"/>
                        </a:rPr>
                        <a:t>tasuline</a:t>
                      </a:r>
                    </a:p>
                    <a:p>
                      <a:pPr algn="l" fontAlgn="b"/>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b"/>
                </a:tc>
                <a:tc>
                  <a:txBody>
                    <a:bodyPr/>
                    <a:lstStyle/>
                    <a:p>
                      <a:pPr algn="l"/>
                      <a:r>
                        <a:rPr lang="et-EE" sz="1800" dirty="0" err="1">
                          <a:latin typeface="Times New Roman" panose="02020603050405020304" pitchFamily="18" charset="0"/>
                          <a:cs typeface="Times New Roman" panose="02020603050405020304" pitchFamily="18" charset="0"/>
                        </a:rPr>
                        <a:t>V.Raeste</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2080281360"/>
                  </a:ext>
                </a:extLst>
              </a:tr>
              <a:tr h="410584">
                <a:tc>
                  <a:txBody>
                    <a:bodyPr/>
                    <a:lstStyle/>
                    <a:p>
                      <a:pPr algn="l"/>
                      <a:r>
                        <a:rPr lang="et-EE" sz="1800" dirty="0">
                          <a:latin typeface="Times New Roman" panose="02020603050405020304" pitchFamily="18" charset="0"/>
                          <a:cs typeface="Times New Roman" panose="02020603050405020304" pitchFamily="18" charset="0"/>
                        </a:rPr>
                        <a:t>18.</a:t>
                      </a:r>
                    </a:p>
                  </a:txBody>
                  <a:tcPr/>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Küpsetamise huviring</a:t>
                      </a:r>
                      <a:br>
                        <a:rPr lang="et-EE" sz="1800" b="0" i="0" u="none" strike="noStrike" dirty="0">
                          <a:solidFill>
                            <a:srgbClr val="000000"/>
                          </a:solidFill>
                          <a:effectLst/>
                          <a:latin typeface="Times New Roman" panose="02020603050405020304" pitchFamily="18" charset="0"/>
                          <a:cs typeface="Times New Roman" panose="02020603050405020304" pitchFamily="18" charset="0"/>
                        </a:rPr>
                      </a:br>
                      <a:r>
                        <a:rPr lang="et-EE" sz="1800" b="0" i="0" u="none" strike="noStrike" dirty="0">
                          <a:solidFill>
                            <a:srgbClr val="000000"/>
                          </a:solidFill>
                          <a:effectLst/>
                          <a:latin typeface="Times New Roman" panose="02020603050405020304" pitchFamily="18" charset="0"/>
                          <a:cs typeface="Times New Roman" panose="02020603050405020304" pitchFamily="18" charset="0"/>
                        </a:rPr>
                        <a:t>1.-2. klass </a:t>
                      </a:r>
                      <a:r>
                        <a:rPr lang="et-EE" sz="1800" b="0" i="1" u="none" strike="noStrike" dirty="0">
                          <a:solidFill>
                            <a:srgbClr val="000000"/>
                          </a:solidFill>
                          <a:effectLst/>
                          <a:latin typeface="Times New Roman" panose="02020603050405020304" pitchFamily="18" charset="0"/>
                          <a:cs typeface="Times New Roman" panose="02020603050405020304" pitchFamily="18" charset="0"/>
                        </a:rPr>
                        <a:t>tasuline</a:t>
                      </a:r>
                    </a:p>
                  </a:txBody>
                  <a:tcPr marL="0" marR="0" marT="0" marB="0" anchor="b"/>
                </a:tc>
                <a:tc>
                  <a:txBody>
                    <a:bodyPr/>
                    <a:lstStyle/>
                    <a:p>
                      <a:pPr algn="l"/>
                      <a:r>
                        <a:rPr lang="et-EE" sz="1800" dirty="0" err="1">
                          <a:latin typeface="Times New Roman" panose="02020603050405020304" pitchFamily="18" charset="0"/>
                          <a:cs typeface="Times New Roman" panose="02020603050405020304" pitchFamily="18" charset="0"/>
                        </a:rPr>
                        <a:t>K.Ojalill</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18</a:t>
                      </a:r>
                    </a:p>
                  </a:txBody>
                  <a:tcPr/>
                </a:tc>
                <a:extLst>
                  <a:ext uri="{0D108BD9-81ED-4DB2-BD59-A6C34878D82A}">
                    <a16:rowId xmlns:a16="http://schemas.microsoft.com/office/drawing/2014/main" val="3308731153"/>
                  </a:ext>
                </a:extLst>
              </a:tr>
              <a:tr h="410584">
                <a:tc>
                  <a:txBody>
                    <a:bodyPr/>
                    <a:lstStyle/>
                    <a:p>
                      <a:pPr algn="l"/>
                      <a:r>
                        <a:rPr lang="et-EE" sz="1800" dirty="0">
                          <a:latin typeface="Times New Roman" panose="02020603050405020304" pitchFamily="18" charset="0"/>
                          <a:cs typeface="Times New Roman" panose="02020603050405020304" pitchFamily="18" charset="0"/>
                        </a:rPr>
                        <a:t>19.</a:t>
                      </a:r>
                    </a:p>
                  </a:txBody>
                  <a:tcPr/>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Küpsetamise huviring</a:t>
                      </a:r>
                      <a:br>
                        <a:rPr lang="et-EE" sz="1800" b="0" i="0" u="none" strike="noStrike" dirty="0">
                          <a:solidFill>
                            <a:srgbClr val="000000"/>
                          </a:solidFill>
                          <a:effectLst/>
                          <a:latin typeface="Times New Roman" panose="02020603050405020304" pitchFamily="18" charset="0"/>
                          <a:cs typeface="Times New Roman" panose="02020603050405020304" pitchFamily="18" charset="0"/>
                        </a:rPr>
                      </a:br>
                      <a:r>
                        <a:rPr lang="et-EE" sz="1800" b="0" i="0" u="none" strike="noStrike" dirty="0">
                          <a:solidFill>
                            <a:srgbClr val="000000"/>
                          </a:solidFill>
                          <a:effectLst/>
                          <a:latin typeface="Times New Roman" panose="02020603050405020304" pitchFamily="18" charset="0"/>
                          <a:cs typeface="Times New Roman" panose="02020603050405020304" pitchFamily="18" charset="0"/>
                        </a:rPr>
                        <a:t>3.-4. klass </a:t>
                      </a:r>
                      <a:r>
                        <a:rPr lang="et-EE" sz="1800" b="0" i="1" u="none" strike="noStrike" dirty="0">
                          <a:solidFill>
                            <a:srgbClr val="000000"/>
                          </a:solidFill>
                          <a:effectLst/>
                          <a:latin typeface="Times New Roman" panose="02020603050405020304" pitchFamily="18" charset="0"/>
                          <a:cs typeface="Times New Roman" panose="02020603050405020304" pitchFamily="18" charset="0"/>
                        </a:rPr>
                        <a:t>tasuline</a:t>
                      </a:r>
                    </a:p>
                  </a:txBody>
                  <a:tcPr marL="0" marR="0" marT="0" marB="0" anchor="b"/>
                </a:tc>
                <a:tc>
                  <a:txBody>
                    <a:bodyPr/>
                    <a:lstStyle/>
                    <a:p>
                      <a:pPr algn="l"/>
                      <a:r>
                        <a:rPr lang="et-EE" sz="1800" dirty="0" err="1">
                          <a:latin typeface="Times New Roman" panose="02020603050405020304" pitchFamily="18" charset="0"/>
                          <a:cs typeface="Times New Roman" panose="02020603050405020304" pitchFamily="18" charset="0"/>
                        </a:rPr>
                        <a:t>K.Ojalill</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3189460998"/>
                  </a:ext>
                </a:extLst>
              </a:tr>
              <a:tr h="410584">
                <a:tc>
                  <a:txBody>
                    <a:bodyPr/>
                    <a:lstStyle/>
                    <a:p>
                      <a:pPr algn="l"/>
                      <a:r>
                        <a:rPr lang="et-EE" sz="1800" dirty="0">
                          <a:latin typeface="Times New Roman" panose="02020603050405020304" pitchFamily="18" charset="0"/>
                          <a:cs typeface="Times New Roman" panose="02020603050405020304" pitchFamily="18" charset="0"/>
                        </a:rPr>
                        <a:t>20.</a:t>
                      </a:r>
                    </a:p>
                  </a:txBody>
                  <a:tcPr/>
                </a:tc>
                <a:tc>
                  <a:txBody>
                    <a:bodyPr/>
                    <a:lstStyle/>
                    <a:p>
                      <a:pPr algn="l" fontAlgn="b"/>
                      <a:r>
                        <a:rPr lang="et-EE" sz="1800" b="0" i="0" u="none" strike="noStrike" dirty="0" err="1">
                          <a:solidFill>
                            <a:srgbClr val="000000"/>
                          </a:solidFill>
                          <a:effectLst/>
                          <a:latin typeface="Times New Roman" panose="02020603050405020304" pitchFamily="18" charset="0"/>
                          <a:cs typeface="Times New Roman" panose="02020603050405020304" pitchFamily="18" charset="0"/>
                        </a:rPr>
                        <a:t>Fredy</a:t>
                      </a:r>
                      <a:r>
                        <a:rPr lang="et-EE" sz="1800" b="0" i="0" u="none" strike="noStrike" dirty="0">
                          <a:solidFill>
                            <a:srgbClr val="000000"/>
                          </a:solidFill>
                          <a:effectLst/>
                          <a:latin typeface="Times New Roman" panose="02020603050405020304" pitchFamily="18" charset="0"/>
                          <a:cs typeface="Times New Roman" panose="02020603050405020304" pitchFamily="18" charset="0"/>
                        </a:rPr>
                        <a:t> inglise keel 1. klass </a:t>
                      </a:r>
                      <a:r>
                        <a:rPr lang="et-EE" sz="1800" b="0" i="1" u="none" strike="noStrike" dirty="0">
                          <a:solidFill>
                            <a:srgbClr val="000000"/>
                          </a:solidFill>
                          <a:effectLst/>
                          <a:latin typeface="Times New Roman" panose="02020603050405020304" pitchFamily="18" charset="0"/>
                          <a:cs typeface="Times New Roman" panose="02020603050405020304" pitchFamily="18" charset="0"/>
                        </a:rPr>
                        <a:t>tasuline</a:t>
                      </a:r>
                    </a:p>
                  </a:txBody>
                  <a:tcPr marL="0" marR="0" marT="0" marB="0" anchor="b"/>
                </a:tc>
                <a:tc>
                  <a:txBody>
                    <a:bodyPr/>
                    <a:lstStyle/>
                    <a:p>
                      <a:pPr algn="l"/>
                      <a:r>
                        <a:rPr lang="et-EE" sz="1800" dirty="0" err="1">
                          <a:latin typeface="Times New Roman" panose="02020603050405020304" pitchFamily="18" charset="0"/>
                          <a:cs typeface="Times New Roman" panose="02020603050405020304" pitchFamily="18" charset="0"/>
                        </a:rPr>
                        <a:t>E.Pauts</a:t>
                      </a:r>
                      <a:endParaRPr lang="et-EE" sz="1800" dirty="0">
                        <a:latin typeface="Times New Roman" panose="02020603050405020304" pitchFamily="18" charset="0"/>
                        <a:cs typeface="Times New Roman" panose="02020603050405020304" pitchFamily="18" charset="0"/>
                      </a:endParaRPr>
                    </a:p>
                  </a:txBody>
                  <a:tcPr/>
                </a:tc>
                <a:tc>
                  <a:txBody>
                    <a:bodyPr/>
                    <a:lstStyle/>
                    <a:p>
                      <a:pPr algn="l"/>
                      <a:r>
                        <a:rPr lang="et-EE" sz="1800" dirty="0">
                          <a:latin typeface="Times New Roman" panose="02020603050405020304" pitchFamily="18" charset="0"/>
                          <a:cs typeface="Times New Roman" panose="02020603050405020304" pitchFamily="18" charset="0"/>
                        </a:rPr>
                        <a:t>24</a:t>
                      </a:r>
                    </a:p>
                  </a:txBody>
                  <a:tcPr/>
                </a:tc>
                <a:extLst>
                  <a:ext uri="{0D108BD9-81ED-4DB2-BD59-A6C34878D82A}">
                    <a16:rowId xmlns:a16="http://schemas.microsoft.com/office/drawing/2014/main" val="4073647136"/>
                  </a:ext>
                </a:extLst>
              </a:tr>
              <a:tr h="492609">
                <a:tc>
                  <a:txBody>
                    <a:bodyPr/>
                    <a:lstStyle/>
                    <a:p>
                      <a:endParaRPr lang="et-EE" dirty="0"/>
                    </a:p>
                  </a:txBody>
                  <a:tcPr/>
                </a:tc>
                <a:tc>
                  <a:txBody>
                    <a:bodyPr/>
                    <a:lstStyle/>
                    <a:p>
                      <a:pPr algn="l" fontAlgn="b"/>
                      <a:r>
                        <a:rPr lang="et-EE" sz="1800" b="1" i="0" u="none" strike="noStrike" dirty="0">
                          <a:solidFill>
                            <a:srgbClr val="FF0000"/>
                          </a:solidFill>
                          <a:effectLst/>
                          <a:latin typeface="Times New Roman" panose="02020603050405020304" pitchFamily="18" charset="0"/>
                          <a:cs typeface="Times New Roman" panose="02020603050405020304" pitchFamily="18" charset="0"/>
                        </a:rPr>
                        <a:t>Õppimiste arv</a:t>
                      </a:r>
                    </a:p>
                  </a:txBody>
                  <a:tcPr marL="0" marR="0" marT="0" marB="0" anchor="b"/>
                </a:tc>
                <a:tc>
                  <a:txBody>
                    <a:bodyPr/>
                    <a:lstStyle/>
                    <a:p>
                      <a:endParaRPr lang="et-EE" dirty="0"/>
                    </a:p>
                  </a:txBody>
                  <a:tcPr/>
                </a:tc>
                <a:tc>
                  <a:txBody>
                    <a:bodyPr/>
                    <a:lstStyle/>
                    <a:p>
                      <a:r>
                        <a:rPr lang="et-EE" b="1" dirty="0">
                          <a:solidFill>
                            <a:srgbClr val="FF0000"/>
                          </a:solidFill>
                        </a:rPr>
                        <a:t>545</a:t>
                      </a:r>
                    </a:p>
                  </a:txBody>
                  <a:tcPr/>
                </a:tc>
                <a:extLst>
                  <a:ext uri="{0D108BD9-81ED-4DB2-BD59-A6C34878D82A}">
                    <a16:rowId xmlns:a16="http://schemas.microsoft.com/office/drawing/2014/main" val="2449583800"/>
                  </a:ext>
                </a:extLst>
              </a:tr>
            </a:tbl>
          </a:graphicData>
        </a:graphic>
      </p:graphicFrame>
    </p:spTree>
    <p:extLst>
      <p:ext uri="{BB962C8B-B14F-4D97-AF65-F5344CB8AC3E}">
        <p14:creationId xmlns:p14="http://schemas.microsoft.com/office/powerpoint/2010/main" val="3859824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1F217BC-54BE-8467-8FA3-524D597358F2}"/>
              </a:ext>
            </a:extLst>
          </p:cNvPr>
          <p:cNvSpPr>
            <a:spLocks noGrp="1"/>
          </p:cNvSpPr>
          <p:nvPr>
            <p:ph type="title"/>
          </p:nvPr>
        </p:nvSpPr>
        <p:spPr/>
        <p:txBody>
          <a:bodyPr/>
          <a:lstStyle/>
          <a:p>
            <a:r>
              <a:rPr lang="et-EE" dirty="0"/>
              <a:t>Huviringid noortekeskustes</a:t>
            </a:r>
          </a:p>
        </p:txBody>
      </p:sp>
      <p:graphicFrame>
        <p:nvGraphicFramePr>
          <p:cNvPr id="4" name="Sisu kohatäide 3">
            <a:extLst>
              <a:ext uri="{FF2B5EF4-FFF2-40B4-BE49-F238E27FC236}">
                <a16:creationId xmlns:a16="http://schemas.microsoft.com/office/drawing/2014/main" id="{2402A5D7-C43D-020F-98D8-BE1451485747}"/>
              </a:ext>
            </a:extLst>
          </p:cNvPr>
          <p:cNvGraphicFramePr>
            <a:graphicFrameLocks noGrp="1"/>
          </p:cNvGraphicFramePr>
          <p:nvPr>
            <p:ph sz="quarter" idx="13"/>
            <p:extLst>
              <p:ext uri="{D42A27DB-BD31-4B8C-83A1-F6EECF244321}">
                <p14:modId xmlns:p14="http://schemas.microsoft.com/office/powerpoint/2010/main" val="3315789013"/>
              </p:ext>
            </p:extLst>
          </p:nvPr>
        </p:nvGraphicFramePr>
        <p:xfrm>
          <a:off x="914400" y="2343149"/>
          <a:ext cx="10363200" cy="2833614"/>
        </p:xfrm>
        <a:graphic>
          <a:graphicData uri="http://schemas.openxmlformats.org/drawingml/2006/table">
            <a:tbl>
              <a:tblPr firstRow="1" bandRow="1">
                <a:tableStyleId>{5C22544A-7EE6-4342-B048-85BDC9FD1C3A}</a:tableStyleId>
              </a:tblPr>
              <a:tblGrid>
                <a:gridCol w="2425959">
                  <a:extLst>
                    <a:ext uri="{9D8B030D-6E8A-4147-A177-3AD203B41FA5}">
                      <a16:colId xmlns:a16="http://schemas.microsoft.com/office/drawing/2014/main" val="1557749939"/>
                    </a:ext>
                  </a:extLst>
                </a:gridCol>
                <a:gridCol w="7937241">
                  <a:extLst>
                    <a:ext uri="{9D8B030D-6E8A-4147-A177-3AD203B41FA5}">
                      <a16:colId xmlns:a16="http://schemas.microsoft.com/office/drawing/2014/main" val="2822996982"/>
                    </a:ext>
                  </a:extLst>
                </a:gridCol>
              </a:tblGrid>
              <a:tr h="482990">
                <a:tc>
                  <a:txBody>
                    <a:bodyPr/>
                    <a:lstStyle/>
                    <a:p>
                      <a:r>
                        <a:rPr lang="et-EE" dirty="0"/>
                        <a:t>noortekeskus</a:t>
                      </a:r>
                    </a:p>
                  </a:txBody>
                  <a:tcPr/>
                </a:tc>
                <a:tc>
                  <a:txBody>
                    <a:bodyPr/>
                    <a:lstStyle/>
                    <a:p>
                      <a:r>
                        <a:rPr lang="et-EE" dirty="0"/>
                        <a:t>huviringid</a:t>
                      </a:r>
                    </a:p>
                  </a:txBody>
                  <a:tcPr/>
                </a:tc>
                <a:extLst>
                  <a:ext uri="{0D108BD9-81ED-4DB2-BD59-A6C34878D82A}">
                    <a16:rowId xmlns:a16="http://schemas.microsoft.com/office/drawing/2014/main" val="944333742"/>
                  </a:ext>
                </a:extLst>
              </a:tr>
              <a:tr h="482990">
                <a:tc>
                  <a:txBody>
                    <a:bodyPr/>
                    <a:lstStyle/>
                    <a:p>
                      <a:r>
                        <a:rPr lang="et-EE" dirty="0"/>
                        <a:t>Lähte Noortekeskus</a:t>
                      </a:r>
                    </a:p>
                  </a:txBody>
                  <a:tcPr/>
                </a:tc>
                <a:tc>
                  <a:txBody>
                    <a:bodyPr/>
                    <a:lstStyle/>
                    <a:p>
                      <a:r>
                        <a:rPr lang="et-EE" dirty="0"/>
                        <a:t>Lastejooga, matkaring, loovusring, kepphobuse treeningud, noorte tervisekool</a:t>
                      </a:r>
                    </a:p>
                  </a:txBody>
                  <a:tcPr/>
                </a:tc>
                <a:extLst>
                  <a:ext uri="{0D108BD9-81ED-4DB2-BD59-A6C34878D82A}">
                    <a16:rowId xmlns:a16="http://schemas.microsoft.com/office/drawing/2014/main" val="866330655"/>
                  </a:ext>
                </a:extLst>
              </a:tr>
              <a:tr h="482990">
                <a:tc>
                  <a:txBody>
                    <a:bodyPr/>
                    <a:lstStyle/>
                    <a:p>
                      <a:r>
                        <a:rPr lang="et-EE" dirty="0"/>
                        <a:t>Tabivere Noortekeskus</a:t>
                      </a:r>
                    </a:p>
                  </a:txBody>
                  <a:tcPr/>
                </a:tc>
                <a:tc>
                  <a:txBody>
                    <a:bodyPr/>
                    <a:lstStyle/>
                    <a:p>
                      <a:r>
                        <a:rPr lang="et-EE" dirty="0"/>
                        <a:t>Kokandus, käeline tegevus, krossitreening, stuudioring, füüsilise ja vaimse tervise heaks</a:t>
                      </a:r>
                    </a:p>
                  </a:txBody>
                  <a:tcPr/>
                </a:tc>
                <a:extLst>
                  <a:ext uri="{0D108BD9-81ED-4DB2-BD59-A6C34878D82A}">
                    <a16:rowId xmlns:a16="http://schemas.microsoft.com/office/drawing/2014/main" val="1272441125"/>
                  </a:ext>
                </a:extLst>
              </a:tr>
              <a:tr h="482990">
                <a:tc>
                  <a:txBody>
                    <a:bodyPr/>
                    <a:lstStyle/>
                    <a:p>
                      <a:r>
                        <a:rPr lang="et-EE" dirty="0"/>
                        <a:t>Laeva Noortekeskus</a:t>
                      </a:r>
                    </a:p>
                  </a:txBody>
                  <a:tcPr/>
                </a:tc>
                <a:tc>
                  <a:txBody>
                    <a:bodyPr/>
                    <a:lstStyle/>
                    <a:p>
                      <a:r>
                        <a:rPr lang="et-EE" dirty="0"/>
                        <a:t>Kalastus ja loodusring, kepphobuse treeningud, </a:t>
                      </a:r>
                      <a:r>
                        <a:rPr lang="et-EE"/>
                        <a:t>noorte tervisekool</a:t>
                      </a:r>
                      <a:endParaRPr lang="et-EE" dirty="0"/>
                    </a:p>
                  </a:txBody>
                  <a:tcPr/>
                </a:tc>
                <a:extLst>
                  <a:ext uri="{0D108BD9-81ED-4DB2-BD59-A6C34878D82A}">
                    <a16:rowId xmlns:a16="http://schemas.microsoft.com/office/drawing/2014/main" val="171994966"/>
                  </a:ext>
                </a:extLst>
              </a:tr>
              <a:tr h="744564">
                <a:tc>
                  <a:txBody>
                    <a:bodyPr/>
                    <a:lstStyle/>
                    <a:p>
                      <a:r>
                        <a:rPr lang="et-EE" dirty="0"/>
                        <a:t>Maarja Magdaleena Noortekeskus</a:t>
                      </a:r>
                    </a:p>
                  </a:txBody>
                  <a:tcPr/>
                </a:tc>
                <a:tc>
                  <a:txBody>
                    <a:bodyPr/>
                    <a:lstStyle/>
                    <a:p>
                      <a:r>
                        <a:rPr lang="et-EE" dirty="0"/>
                        <a:t>Kokandusring, loodus ja õppereisid, käeline tegevus, </a:t>
                      </a:r>
                      <a:r>
                        <a:rPr lang="et-EE" dirty="0" err="1"/>
                        <a:t>parkouri</a:t>
                      </a:r>
                      <a:r>
                        <a:rPr lang="et-EE" dirty="0"/>
                        <a:t> treening, tantsuring</a:t>
                      </a:r>
                    </a:p>
                  </a:txBody>
                  <a:tcPr/>
                </a:tc>
                <a:extLst>
                  <a:ext uri="{0D108BD9-81ED-4DB2-BD59-A6C34878D82A}">
                    <a16:rowId xmlns:a16="http://schemas.microsoft.com/office/drawing/2014/main" val="1937382051"/>
                  </a:ext>
                </a:extLst>
              </a:tr>
            </a:tbl>
          </a:graphicData>
        </a:graphic>
      </p:graphicFrame>
    </p:spTree>
    <p:extLst>
      <p:ext uri="{BB962C8B-B14F-4D97-AF65-F5344CB8AC3E}">
        <p14:creationId xmlns:p14="http://schemas.microsoft.com/office/powerpoint/2010/main" val="1239498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F365B05-FF9A-DBF2-1519-0D2DD70D372A}"/>
              </a:ext>
            </a:extLst>
          </p:cNvPr>
          <p:cNvSpPr>
            <a:spLocks noGrp="1"/>
          </p:cNvSpPr>
          <p:nvPr>
            <p:ph type="title"/>
          </p:nvPr>
        </p:nvSpPr>
        <p:spPr>
          <a:xfrm>
            <a:off x="913774" y="531845"/>
            <a:ext cx="10351752" cy="541175"/>
          </a:xfrm>
        </p:spPr>
        <p:txBody>
          <a:bodyPr>
            <a:normAutofit fontScale="90000"/>
          </a:bodyPr>
          <a:lstStyle/>
          <a:p>
            <a:r>
              <a:rPr lang="et-EE" dirty="0"/>
              <a:t>Eraõiguslikud spordikoolid ja spordiklubid</a:t>
            </a:r>
          </a:p>
        </p:txBody>
      </p:sp>
      <p:sp>
        <p:nvSpPr>
          <p:cNvPr id="3" name="Teksti kohatäide 2">
            <a:extLst>
              <a:ext uri="{FF2B5EF4-FFF2-40B4-BE49-F238E27FC236}">
                <a16:creationId xmlns:a16="http://schemas.microsoft.com/office/drawing/2014/main" id="{14DDCA82-E7F2-9B7C-5923-24BBF843D4EF}"/>
              </a:ext>
            </a:extLst>
          </p:cNvPr>
          <p:cNvSpPr>
            <a:spLocks noGrp="1"/>
          </p:cNvSpPr>
          <p:nvPr>
            <p:ph type="body" idx="1"/>
          </p:nvPr>
        </p:nvSpPr>
        <p:spPr>
          <a:xfrm>
            <a:off x="913774" y="1474237"/>
            <a:ext cx="10351752" cy="4602713"/>
          </a:xfrm>
        </p:spPr>
        <p:txBody>
          <a:bodyPr>
            <a:normAutofit/>
          </a:bodyPr>
          <a:lstStyle/>
          <a:p>
            <a:pPr algn="l"/>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r>
              <a:rPr lang="et-EE" sz="1800" b="0" i="0" u="none" strike="noStrike" cap="none" baseline="0" dirty="0">
                <a:solidFill>
                  <a:schemeClr val="tx1"/>
                </a:solidFill>
                <a:latin typeface="Times New Roman" panose="02020603050405020304" pitchFamily="18" charset="0"/>
                <a:cs typeface="Times New Roman" panose="02020603050405020304" pitchFamily="18" charset="0"/>
              </a:rPr>
              <a:t>Tartu Vallavolikogu 22.11.2018 määrusega nr 34 „Spordiklubidele ja eraõiguslikele spordikoolidele toetuse andmise kord“ loodi võimaluse toetada Tartu valla eelarvest laste ja noorte sportimist. Spordiklubid ja eraõiguslikud spordikoolid peavad esitama taotlus andmekogu SPOKU kaudu.</a:t>
            </a: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Sel aastal esitati 31 nõuetekohast taotlust; </a:t>
            </a:r>
          </a:p>
          <a:p>
            <a:pPr marL="285750" indent="-285750" algn="l">
              <a:buFont typeface="Arial" panose="020B0604020202020204" pitchFamily="34" charset="0"/>
              <a:buChar char="•"/>
            </a:pPr>
            <a:r>
              <a:rPr lang="et-EE" sz="2400" cap="none" dirty="0" err="1">
                <a:solidFill>
                  <a:schemeClr val="tx1"/>
                </a:solidFill>
                <a:latin typeface="Times New Roman" panose="02020603050405020304" pitchFamily="18" charset="0"/>
                <a:cs typeface="Times New Roman" panose="02020603050405020304" pitchFamily="18" charset="0"/>
              </a:rPr>
              <a:t>SPOKUs</a:t>
            </a:r>
            <a:r>
              <a:rPr lang="et-EE" sz="2400" cap="none" dirty="0">
                <a:solidFill>
                  <a:schemeClr val="tx1"/>
                </a:solidFill>
                <a:latin typeface="Times New Roman" panose="02020603050405020304" pitchFamily="18" charset="0"/>
                <a:cs typeface="Times New Roman" panose="02020603050405020304" pitchFamily="18" charset="0"/>
              </a:rPr>
              <a:t> kinnitati 517 lapse trennis käimine</a:t>
            </a: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Toetuse suurus ühe lapse kohta 2024.aastal on 210 eurot</a:t>
            </a: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2024.aastal toetab Tartu vald eraõiguslikke spordikoole ja spordiklubisid </a:t>
            </a:r>
            <a:r>
              <a:rPr lang="et-EE" sz="2400" b="1" cap="none" dirty="0">
                <a:solidFill>
                  <a:srgbClr val="FF0000"/>
                </a:solidFill>
                <a:latin typeface="Times New Roman" panose="02020603050405020304" pitchFamily="18" charset="0"/>
                <a:cs typeface="Times New Roman" panose="02020603050405020304" pitchFamily="18" charset="0"/>
              </a:rPr>
              <a:t>108570</a:t>
            </a:r>
            <a:r>
              <a:rPr lang="et-EE" sz="2400" cap="none" dirty="0">
                <a:solidFill>
                  <a:schemeClr val="tx1"/>
                </a:solidFill>
                <a:latin typeface="Times New Roman" panose="02020603050405020304" pitchFamily="18" charset="0"/>
                <a:cs typeface="Times New Roman" panose="02020603050405020304" pitchFamily="18" charset="0"/>
              </a:rPr>
              <a:t> euroga.</a:t>
            </a:r>
          </a:p>
        </p:txBody>
      </p:sp>
    </p:spTree>
    <p:extLst>
      <p:ext uri="{BB962C8B-B14F-4D97-AF65-F5344CB8AC3E}">
        <p14:creationId xmlns:p14="http://schemas.microsoft.com/office/powerpoint/2010/main" val="1081323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6002F25-D0EA-14A5-8A99-36E23E7082B5}"/>
              </a:ext>
            </a:extLst>
          </p:cNvPr>
          <p:cNvSpPr>
            <a:spLocks noGrp="1"/>
          </p:cNvSpPr>
          <p:nvPr>
            <p:ph type="title"/>
          </p:nvPr>
        </p:nvSpPr>
        <p:spPr>
          <a:xfrm>
            <a:off x="913774" y="578498"/>
            <a:ext cx="10351752" cy="1129004"/>
          </a:xfrm>
        </p:spPr>
        <p:txBody>
          <a:bodyPr>
            <a:normAutofit fontScale="90000"/>
          </a:bodyPr>
          <a:lstStyle/>
          <a:p>
            <a:r>
              <a:rPr lang="et-EE" dirty="0"/>
              <a:t>Noorte huvitegevuste ühingud ja Erahuvikoolid</a:t>
            </a:r>
          </a:p>
        </p:txBody>
      </p:sp>
      <p:sp>
        <p:nvSpPr>
          <p:cNvPr id="3" name="Teksti kohatäide 2">
            <a:extLst>
              <a:ext uri="{FF2B5EF4-FFF2-40B4-BE49-F238E27FC236}">
                <a16:creationId xmlns:a16="http://schemas.microsoft.com/office/drawing/2014/main" id="{81BFB97B-4781-15A0-1F4F-15455304DFD1}"/>
              </a:ext>
            </a:extLst>
          </p:cNvPr>
          <p:cNvSpPr>
            <a:spLocks noGrp="1"/>
          </p:cNvSpPr>
          <p:nvPr>
            <p:ph type="body" idx="1"/>
          </p:nvPr>
        </p:nvSpPr>
        <p:spPr>
          <a:xfrm>
            <a:off x="913774" y="1856792"/>
            <a:ext cx="10351752" cy="4422709"/>
          </a:xfrm>
        </p:spPr>
        <p:txBody>
          <a:bodyPr>
            <a:normAutofit/>
          </a:bodyPr>
          <a:lstStyle/>
          <a:p>
            <a:pPr algn="l"/>
            <a:r>
              <a:rPr lang="et-EE" sz="2200" b="0" i="0" u="none" strike="noStrike" cap="none" baseline="0" dirty="0">
                <a:solidFill>
                  <a:srgbClr val="000000"/>
                </a:solidFill>
                <a:latin typeface="Times New Roman" panose="02020603050405020304" pitchFamily="18" charset="0"/>
                <a:cs typeface="Times New Roman" panose="02020603050405020304" pitchFamily="18" charset="0"/>
              </a:rPr>
              <a:t> Tartu Vallavolikogu 27.02.2020 määrusega nr 4 „Noorte huvitegevuse ühingutele ja erahuvikoolidele toetuse andmise kord“ loodi võimalus toetada Tartu valla eelarvest noorte huvitegevust ja huviharidust. Huvitegevuse ühingud ja erahuvikoolid pidid esitama taotlused Tartu valla toetuste taotlemise ja menetlemise infosüsteemis SPOKU.</a:t>
            </a:r>
          </a:p>
          <a:p>
            <a:pPr marL="285750" indent="-285750" algn="l">
              <a:buFont typeface="Arial" panose="020B0604020202020204" pitchFamily="34" charset="0"/>
              <a:buChar char="•"/>
            </a:pP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Sel aastal esitati 14 nõuetekohast taotlust; </a:t>
            </a:r>
          </a:p>
          <a:p>
            <a:pPr marL="285750" indent="-285750" algn="l">
              <a:buFont typeface="Arial" panose="020B0604020202020204" pitchFamily="34" charset="0"/>
              <a:buChar char="•"/>
            </a:pPr>
            <a:r>
              <a:rPr lang="et-EE" sz="2400" cap="none" dirty="0" err="1">
                <a:solidFill>
                  <a:schemeClr val="tx1"/>
                </a:solidFill>
                <a:latin typeface="Times New Roman" panose="02020603050405020304" pitchFamily="18" charset="0"/>
                <a:cs typeface="Times New Roman" panose="02020603050405020304" pitchFamily="18" charset="0"/>
              </a:rPr>
              <a:t>SPOKUs</a:t>
            </a:r>
            <a:r>
              <a:rPr lang="et-EE" sz="2400" cap="none" dirty="0">
                <a:solidFill>
                  <a:schemeClr val="tx1"/>
                </a:solidFill>
                <a:latin typeface="Times New Roman" panose="02020603050405020304" pitchFamily="18" charset="0"/>
                <a:cs typeface="Times New Roman" panose="02020603050405020304" pitchFamily="18" charset="0"/>
              </a:rPr>
              <a:t> kinnitati 108 noore osalemine huviringis</a:t>
            </a: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Toetuse suurus ühe lapse kohta 2024.aastal on 110 eurot</a:t>
            </a:r>
            <a:r>
              <a:rPr lang="et-EE" sz="2400" b="0" i="0" u="none" strike="noStrike" cap="none" baseline="0" dirty="0">
                <a:solidFill>
                  <a:schemeClr val="tx1"/>
                </a:solidFill>
                <a:latin typeface="Times New Roman" panose="02020603050405020304" pitchFamily="18" charset="0"/>
                <a:cs typeface="Times New Roman" panose="02020603050405020304" pitchFamily="18" charset="0"/>
              </a:rPr>
              <a:t>; </a:t>
            </a:r>
          </a:p>
          <a:p>
            <a:pPr marL="285750" indent="-28575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2024.aastal toetab Tartu vald noorte huvitegevuste ühinguid ja erahuvikoole</a:t>
            </a:r>
            <a:r>
              <a:rPr lang="et-EE" sz="2400" b="1" cap="none" dirty="0">
                <a:solidFill>
                  <a:srgbClr val="FF0000"/>
                </a:solidFill>
                <a:latin typeface="Times New Roman" panose="02020603050405020304" pitchFamily="18" charset="0"/>
                <a:cs typeface="Times New Roman" panose="02020603050405020304" pitchFamily="18" charset="0"/>
              </a:rPr>
              <a:t>11880</a:t>
            </a:r>
            <a:r>
              <a:rPr lang="et-EE" sz="2400" cap="none" dirty="0">
                <a:solidFill>
                  <a:schemeClr val="tx1"/>
                </a:solidFill>
                <a:latin typeface="Times New Roman" panose="02020603050405020304" pitchFamily="18" charset="0"/>
                <a:cs typeface="Times New Roman" panose="02020603050405020304" pitchFamily="18" charset="0"/>
              </a:rPr>
              <a:t> euroga</a:t>
            </a:r>
          </a:p>
          <a:p>
            <a:pPr algn="l"/>
            <a:endParaRPr lang="et-EE" cap="none" dirty="0"/>
          </a:p>
        </p:txBody>
      </p:sp>
    </p:spTree>
    <p:extLst>
      <p:ext uri="{BB962C8B-B14F-4D97-AF65-F5344CB8AC3E}">
        <p14:creationId xmlns:p14="http://schemas.microsoft.com/office/powerpoint/2010/main" val="3601389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8C7924A-B4B6-72FF-1D12-183721D097B3}"/>
              </a:ext>
            </a:extLst>
          </p:cNvPr>
          <p:cNvSpPr>
            <a:spLocks noGrp="1"/>
          </p:cNvSpPr>
          <p:nvPr>
            <p:ph type="title"/>
          </p:nvPr>
        </p:nvSpPr>
        <p:spPr>
          <a:xfrm>
            <a:off x="913774" y="828563"/>
            <a:ext cx="10351752" cy="487053"/>
          </a:xfrm>
        </p:spPr>
        <p:txBody>
          <a:bodyPr>
            <a:normAutofit fontScale="90000"/>
          </a:bodyPr>
          <a:lstStyle/>
          <a:p>
            <a:r>
              <a:rPr lang="et-EE" dirty="0"/>
              <a:t>HUVIHARIDUSE ja HUVITEGEVUSE VÕIMALUSED</a:t>
            </a:r>
          </a:p>
        </p:txBody>
      </p:sp>
      <p:sp>
        <p:nvSpPr>
          <p:cNvPr id="3" name="Teksti kohatäide 2">
            <a:extLst>
              <a:ext uri="{FF2B5EF4-FFF2-40B4-BE49-F238E27FC236}">
                <a16:creationId xmlns:a16="http://schemas.microsoft.com/office/drawing/2014/main" id="{535140D3-8689-1528-4075-499CD9207057}"/>
              </a:ext>
            </a:extLst>
          </p:cNvPr>
          <p:cNvSpPr>
            <a:spLocks noGrp="1"/>
          </p:cNvSpPr>
          <p:nvPr>
            <p:ph type="body" idx="1"/>
          </p:nvPr>
        </p:nvSpPr>
        <p:spPr>
          <a:xfrm>
            <a:off x="913774" y="1511559"/>
            <a:ext cx="10351752" cy="4708266"/>
          </a:xfrm>
        </p:spPr>
        <p:txBody>
          <a:bodyPr>
            <a:normAutofit fontScale="70000" lnSpcReduction="20000"/>
          </a:bodyPr>
          <a:lstStyle/>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Tartu valla huvikoolid</a:t>
            </a:r>
          </a:p>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teiste </a:t>
            </a:r>
            <a:r>
              <a:rPr lang="et-EE" sz="3600" cap="none" dirty="0" err="1">
                <a:solidFill>
                  <a:schemeClr val="tx1"/>
                </a:solidFill>
                <a:latin typeface="Times New Roman" panose="02020603050405020304" pitchFamily="18" charset="0"/>
                <a:cs typeface="Times New Roman" panose="02020603050405020304" pitchFamily="18" charset="0"/>
              </a:rPr>
              <a:t>KOV-de</a:t>
            </a:r>
            <a:r>
              <a:rPr lang="et-EE" sz="3600" cap="none" dirty="0">
                <a:solidFill>
                  <a:schemeClr val="tx1"/>
                </a:solidFill>
                <a:latin typeface="Times New Roman" panose="02020603050405020304" pitchFamily="18" charset="0"/>
                <a:cs typeface="Times New Roman" panose="02020603050405020304" pitchFamily="18" charset="0"/>
              </a:rPr>
              <a:t> huvikoolid</a:t>
            </a:r>
          </a:p>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koolide huviringid</a:t>
            </a:r>
          </a:p>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noortekeskuste huviringid</a:t>
            </a:r>
          </a:p>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spordiklubid ja eraõiguslikud spordikoolid</a:t>
            </a:r>
          </a:p>
          <a:p>
            <a:pPr marL="342900" indent="-342900" algn="l">
              <a:buFont typeface="Arial" panose="020B0604020202020204" pitchFamily="34" charset="0"/>
              <a:buChar char="•"/>
            </a:pPr>
            <a:r>
              <a:rPr lang="et-EE" sz="3600" cap="none" dirty="0">
                <a:solidFill>
                  <a:schemeClr val="tx1"/>
                </a:solidFill>
                <a:latin typeface="Times New Roman" panose="02020603050405020304" pitchFamily="18" charset="0"/>
                <a:cs typeface="Times New Roman" panose="02020603050405020304" pitchFamily="18" charset="0"/>
              </a:rPr>
              <a:t>huvitegevuse ühingud ja erahuvikoolid</a:t>
            </a:r>
          </a:p>
          <a:p>
            <a:pPr algn="l"/>
            <a:endParaRPr lang="et-EE" sz="3600" cap="none" dirty="0">
              <a:solidFill>
                <a:schemeClr val="tx1"/>
              </a:solidFill>
              <a:latin typeface="Times New Roman" panose="02020603050405020304" pitchFamily="18" charset="0"/>
              <a:cs typeface="Times New Roman" panose="02020603050405020304" pitchFamily="18" charset="0"/>
            </a:endParaRPr>
          </a:p>
          <a:p>
            <a:pPr algn="l"/>
            <a:r>
              <a:rPr lang="et-EE" sz="3600" cap="none" dirty="0">
                <a:solidFill>
                  <a:schemeClr val="tx1"/>
                </a:solidFill>
                <a:latin typeface="Times New Roman" panose="02020603050405020304" pitchFamily="18" charset="0"/>
                <a:cs typeface="Times New Roman" panose="02020603050405020304" pitchFamily="18" charset="0"/>
              </a:rPr>
              <a:t>Rahastab KOV, lisaks riigilt noorte huvitegevuse toetus.</a:t>
            </a:r>
          </a:p>
          <a:p>
            <a:pPr algn="l"/>
            <a:r>
              <a:rPr lang="et-EE" sz="3600" cap="none" dirty="0">
                <a:solidFill>
                  <a:schemeClr val="tx1"/>
                </a:solidFill>
                <a:latin typeface="Times New Roman" panose="02020603050405020304" pitchFamily="18" charset="0"/>
                <a:cs typeface="Times New Roman" panose="02020603050405020304" pitchFamily="18" charset="0"/>
              </a:rPr>
              <a:t>2024. aastaks eraldas riik Tartu vallale127512 eurot. </a:t>
            </a:r>
          </a:p>
          <a:p>
            <a:pPr marL="342900" indent="-342900" algn="l">
              <a:buFont typeface="Arial" panose="020B0604020202020204" pitchFamily="34" charset="0"/>
              <a:buChar char="•"/>
            </a:pPr>
            <a:endParaRPr lang="et-EE" sz="3600" cap="none"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t-EE" sz="3600" cap="none"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t-EE" dirty="0">
              <a:solidFill>
                <a:schemeClr val="tx1"/>
              </a:solidFill>
            </a:endParaRPr>
          </a:p>
        </p:txBody>
      </p:sp>
    </p:spTree>
    <p:extLst>
      <p:ext uri="{BB962C8B-B14F-4D97-AF65-F5344CB8AC3E}">
        <p14:creationId xmlns:p14="http://schemas.microsoft.com/office/powerpoint/2010/main" val="119550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DDBF8D5-758E-D039-0885-767D86428DF7}"/>
              </a:ext>
            </a:extLst>
          </p:cNvPr>
          <p:cNvSpPr>
            <a:spLocks noGrp="1"/>
          </p:cNvSpPr>
          <p:nvPr>
            <p:ph type="title"/>
          </p:nvPr>
        </p:nvSpPr>
        <p:spPr/>
        <p:txBody>
          <a:bodyPr/>
          <a:lstStyle/>
          <a:p>
            <a:r>
              <a:rPr lang="et-EE" dirty="0"/>
              <a:t>Tartu Valla HUVIKOOLID</a:t>
            </a:r>
          </a:p>
        </p:txBody>
      </p:sp>
      <p:graphicFrame>
        <p:nvGraphicFramePr>
          <p:cNvPr id="4" name="Sisu kohatäide 3">
            <a:extLst>
              <a:ext uri="{FF2B5EF4-FFF2-40B4-BE49-F238E27FC236}">
                <a16:creationId xmlns:a16="http://schemas.microsoft.com/office/drawing/2014/main" id="{1B5991B7-AAE4-1F13-E9B5-13D425746ABF}"/>
              </a:ext>
            </a:extLst>
          </p:cNvPr>
          <p:cNvGraphicFramePr>
            <a:graphicFrameLocks noGrp="1"/>
          </p:cNvGraphicFramePr>
          <p:nvPr>
            <p:ph sz="quarter" idx="13"/>
            <p:extLst>
              <p:ext uri="{D42A27DB-BD31-4B8C-83A1-F6EECF244321}">
                <p14:modId xmlns:p14="http://schemas.microsoft.com/office/powerpoint/2010/main" val="468631059"/>
              </p:ext>
            </p:extLst>
          </p:nvPr>
        </p:nvGraphicFramePr>
        <p:xfrm>
          <a:off x="857250" y="1752599"/>
          <a:ext cx="9050148" cy="4486883"/>
        </p:xfrm>
        <a:graphic>
          <a:graphicData uri="http://schemas.openxmlformats.org/drawingml/2006/table">
            <a:tbl>
              <a:tblPr firstRow="1" bandRow="1">
                <a:tableStyleId>{5C22544A-7EE6-4342-B048-85BDC9FD1C3A}</a:tableStyleId>
              </a:tblPr>
              <a:tblGrid>
                <a:gridCol w="2129789">
                  <a:extLst>
                    <a:ext uri="{9D8B030D-6E8A-4147-A177-3AD203B41FA5}">
                      <a16:colId xmlns:a16="http://schemas.microsoft.com/office/drawing/2014/main" val="1041541457"/>
                    </a:ext>
                  </a:extLst>
                </a:gridCol>
                <a:gridCol w="2072639">
                  <a:extLst>
                    <a:ext uri="{9D8B030D-6E8A-4147-A177-3AD203B41FA5}">
                      <a16:colId xmlns:a16="http://schemas.microsoft.com/office/drawing/2014/main" val="4200626489"/>
                    </a:ext>
                  </a:extLst>
                </a:gridCol>
                <a:gridCol w="4847720">
                  <a:extLst>
                    <a:ext uri="{9D8B030D-6E8A-4147-A177-3AD203B41FA5}">
                      <a16:colId xmlns:a16="http://schemas.microsoft.com/office/drawing/2014/main" val="1654099278"/>
                    </a:ext>
                  </a:extLst>
                </a:gridCol>
              </a:tblGrid>
              <a:tr h="566683">
                <a:tc>
                  <a:txBody>
                    <a:bodyPr/>
                    <a:lstStyle/>
                    <a:p>
                      <a:r>
                        <a:rPr lang="et-EE" dirty="0"/>
                        <a:t>huvikool</a:t>
                      </a:r>
                    </a:p>
                  </a:txBody>
                  <a:tcPr/>
                </a:tc>
                <a:tc>
                  <a:txBody>
                    <a:bodyPr/>
                    <a:lstStyle/>
                    <a:p>
                      <a:r>
                        <a:rPr lang="et-EE" dirty="0"/>
                        <a:t>õppimiste arv</a:t>
                      </a:r>
                    </a:p>
                  </a:txBody>
                  <a:tcPr/>
                </a:tc>
                <a:tc>
                  <a:txBody>
                    <a:bodyPr/>
                    <a:lstStyle/>
                    <a:p>
                      <a:r>
                        <a:rPr lang="et-EE" dirty="0"/>
                        <a:t>eriala</a:t>
                      </a:r>
                    </a:p>
                  </a:txBody>
                  <a:tcPr/>
                </a:tc>
                <a:extLst>
                  <a:ext uri="{0D108BD9-81ED-4DB2-BD59-A6C34878D82A}">
                    <a16:rowId xmlns:a16="http://schemas.microsoft.com/office/drawing/2014/main" val="118753268"/>
                  </a:ext>
                </a:extLst>
              </a:tr>
              <a:tr h="1397299">
                <a:tc>
                  <a:txBody>
                    <a:bodyPr/>
                    <a:lstStyle/>
                    <a:p>
                      <a:r>
                        <a:rPr lang="et-EE" dirty="0"/>
                        <a:t>Tartu Valla Muusikakool</a:t>
                      </a:r>
                    </a:p>
                  </a:txBody>
                  <a:tcPr/>
                </a:tc>
                <a:tc>
                  <a:txBody>
                    <a:bodyPr/>
                    <a:lstStyle/>
                    <a:p>
                      <a:r>
                        <a:rPr lang="et-EE" dirty="0"/>
                        <a:t>96</a:t>
                      </a:r>
                    </a:p>
                  </a:txBody>
                  <a:tcPr/>
                </a:tc>
                <a:tc>
                  <a:txBody>
                    <a:bodyPr/>
                    <a:lstStyle/>
                    <a:p>
                      <a:r>
                        <a:rPr lang="et-EE" dirty="0"/>
                        <a:t>Akordion, lõõtspill, flööt, kannel, kitarr, klaver, klavessiin, löökpillid, vaskpillid, trompet, viiul, vioola</a:t>
                      </a:r>
                    </a:p>
                  </a:txBody>
                  <a:tcPr/>
                </a:tc>
                <a:extLst>
                  <a:ext uri="{0D108BD9-81ED-4DB2-BD59-A6C34878D82A}">
                    <a16:rowId xmlns:a16="http://schemas.microsoft.com/office/drawing/2014/main" val="2759796528"/>
                  </a:ext>
                </a:extLst>
              </a:tr>
              <a:tr h="978109">
                <a:tc>
                  <a:txBody>
                    <a:bodyPr/>
                    <a:lstStyle/>
                    <a:p>
                      <a:r>
                        <a:rPr lang="et-EE" dirty="0"/>
                        <a:t>Tabivere Huvikool</a:t>
                      </a:r>
                    </a:p>
                  </a:txBody>
                  <a:tcPr/>
                </a:tc>
                <a:tc>
                  <a:txBody>
                    <a:bodyPr/>
                    <a:lstStyle/>
                    <a:p>
                      <a:r>
                        <a:rPr lang="et-EE" dirty="0"/>
                        <a:t>142</a:t>
                      </a:r>
                    </a:p>
                  </a:txBody>
                  <a:tcPr/>
                </a:tc>
                <a:tc>
                  <a:txBody>
                    <a:bodyPr/>
                    <a:lstStyle/>
                    <a:p>
                      <a:r>
                        <a:rPr lang="et-EE" dirty="0"/>
                        <a:t>Akordion, flööt, kitarr, klaver, kunst, laul, löökpillid, rahvapill, tants, viiul</a:t>
                      </a:r>
                    </a:p>
                  </a:txBody>
                  <a:tcPr/>
                </a:tc>
                <a:extLst>
                  <a:ext uri="{0D108BD9-81ED-4DB2-BD59-A6C34878D82A}">
                    <a16:rowId xmlns:a16="http://schemas.microsoft.com/office/drawing/2014/main" val="444172928"/>
                  </a:ext>
                </a:extLst>
              </a:tr>
              <a:tr h="978109">
                <a:tc>
                  <a:txBody>
                    <a:bodyPr/>
                    <a:lstStyle/>
                    <a:p>
                      <a:r>
                        <a:rPr lang="et-EE" dirty="0"/>
                        <a:t>Tartu Valla Spordikool</a:t>
                      </a:r>
                    </a:p>
                  </a:txBody>
                  <a:tcPr/>
                </a:tc>
                <a:tc>
                  <a:txBody>
                    <a:bodyPr/>
                    <a:lstStyle/>
                    <a:p>
                      <a:r>
                        <a:rPr lang="et-EE" dirty="0"/>
                        <a:t>433</a:t>
                      </a:r>
                    </a:p>
                  </a:txBody>
                  <a:tcPr/>
                </a:tc>
                <a:tc>
                  <a:txBody>
                    <a:bodyPr/>
                    <a:lstStyle/>
                    <a:p>
                      <a:r>
                        <a:rPr lang="et-EE" dirty="0"/>
                        <a:t>Judo, kergejõustik, korvpall, maadlus, suusatamine, vibulaskmine, võrkpall</a:t>
                      </a:r>
                    </a:p>
                  </a:txBody>
                  <a:tcPr/>
                </a:tc>
                <a:extLst>
                  <a:ext uri="{0D108BD9-81ED-4DB2-BD59-A6C34878D82A}">
                    <a16:rowId xmlns:a16="http://schemas.microsoft.com/office/drawing/2014/main" val="658206216"/>
                  </a:ext>
                </a:extLst>
              </a:tr>
              <a:tr h="566683">
                <a:tc>
                  <a:txBody>
                    <a:bodyPr/>
                    <a:lstStyle/>
                    <a:p>
                      <a:r>
                        <a:rPr lang="et-EE" dirty="0"/>
                        <a:t>Kokku</a:t>
                      </a:r>
                    </a:p>
                  </a:txBody>
                  <a:tcPr/>
                </a:tc>
                <a:tc>
                  <a:txBody>
                    <a:bodyPr/>
                    <a:lstStyle/>
                    <a:p>
                      <a:r>
                        <a:rPr lang="et-EE" b="1" dirty="0"/>
                        <a:t>671</a:t>
                      </a:r>
                    </a:p>
                  </a:txBody>
                  <a:tcPr/>
                </a:tc>
                <a:tc>
                  <a:txBody>
                    <a:bodyPr/>
                    <a:lstStyle/>
                    <a:p>
                      <a:endParaRPr lang="et-EE" dirty="0"/>
                    </a:p>
                  </a:txBody>
                  <a:tcPr/>
                </a:tc>
                <a:extLst>
                  <a:ext uri="{0D108BD9-81ED-4DB2-BD59-A6C34878D82A}">
                    <a16:rowId xmlns:a16="http://schemas.microsoft.com/office/drawing/2014/main" val="1338510605"/>
                  </a:ext>
                </a:extLst>
              </a:tr>
            </a:tbl>
          </a:graphicData>
        </a:graphic>
      </p:graphicFrame>
    </p:spTree>
    <p:extLst>
      <p:ext uri="{BB962C8B-B14F-4D97-AF65-F5344CB8AC3E}">
        <p14:creationId xmlns:p14="http://schemas.microsoft.com/office/powerpoint/2010/main" val="197917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4125F01-25C5-5544-9669-2689F8F7319A}"/>
              </a:ext>
            </a:extLst>
          </p:cNvPr>
          <p:cNvSpPr>
            <a:spLocks noGrp="1"/>
          </p:cNvSpPr>
          <p:nvPr>
            <p:ph type="title"/>
          </p:nvPr>
        </p:nvSpPr>
        <p:spPr>
          <a:xfrm>
            <a:off x="913774" y="268449"/>
            <a:ext cx="10351752" cy="755008"/>
          </a:xfrm>
        </p:spPr>
        <p:txBody>
          <a:bodyPr/>
          <a:lstStyle/>
          <a:p>
            <a:r>
              <a:rPr lang="et-EE" dirty="0"/>
              <a:t>Huvikoolide Õppetasud</a:t>
            </a:r>
          </a:p>
        </p:txBody>
      </p:sp>
      <p:sp>
        <p:nvSpPr>
          <p:cNvPr id="3" name="Teksti kohatäide 2">
            <a:extLst>
              <a:ext uri="{FF2B5EF4-FFF2-40B4-BE49-F238E27FC236}">
                <a16:creationId xmlns:a16="http://schemas.microsoft.com/office/drawing/2014/main" id="{4B27957A-8B13-EEF6-8202-702F87A2E9C9}"/>
              </a:ext>
            </a:extLst>
          </p:cNvPr>
          <p:cNvSpPr>
            <a:spLocks noGrp="1"/>
          </p:cNvSpPr>
          <p:nvPr>
            <p:ph type="body" idx="1"/>
          </p:nvPr>
        </p:nvSpPr>
        <p:spPr>
          <a:xfrm>
            <a:off x="729217" y="1317072"/>
            <a:ext cx="10351752" cy="4974671"/>
          </a:xfrm>
        </p:spPr>
        <p:style>
          <a:lnRef idx="2">
            <a:schemeClr val="dk1"/>
          </a:lnRef>
          <a:fillRef idx="1">
            <a:schemeClr val="lt1"/>
          </a:fillRef>
          <a:effectRef idx="0">
            <a:schemeClr val="dk1"/>
          </a:effectRef>
          <a:fontRef idx="minor">
            <a:schemeClr val="dk1"/>
          </a:fontRef>
        </p:style>
        <p:txBody>
          <a:bodyPr>
            <a:normAutofit/>
          </a:bodyPr>
          <a:lstStyle/>
          <a:p>
            <a:pPr algn="l"/>
            <a:r>
              <a:rPr lang="et-EE" sz="1800" cap="none"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Tartu vallavalitsuse korraldus 31.08.2023 nr.1081 „Tartu valla huvikoolide õppetasude kehtestamine“. Sellega on kehtestatud need summad, mis peab maksma lapsevanem, seda sõltumata õppuri elukohast.</a:t>
            </a:r>
          </a:p>
          <a:p>
            <a:pPr algn="l"/>
            <a:r>
              <a:rPr lang="et-EE" cap="none" dirty="0">
                <a:solidFill>
                  <a:schemeClr val="tx1"/>
                </a:solidFill>
                <a:latin typeface="Times New Roman" panose="02020603050405020304" pitchFamily="18" charset="0"/>
                <a:cs typeface="Times New Roman" panose="02020603050405020304" pitchFamily="18" charset="0"/>
              </a:rPr>
              <a:t>Alates 01.10.2023 on huvikoolide õppetasud järgmised: </a:t>
            </a:r>
          </a:p>
          <a:p>
            <a:pPr algn="l"/>
            <a:r>
              <a:rPr lang="et-EE" cap="none" dirty="0">
                <a:solidFill>
                  <a:srgbClr val="FF0000"/>
                </a:solidFill>
                <a:latin typeface="Times New Roman" panose="02020603050405020304" pitchFamily="18" charset="0"/>
                <a:cs typeface="Times New Roman" panose="02020603050405020304" pitchFamily="18" charset="0"/>
              </a:rPr>
              <a:t>TABIVERE HUVIKOOL</a:t>
            </a:r>
          </a:p>
          <a:p>
            <a:pPr marL="342900" indent="-342900" algn="l">
              <a:buFont typeface="Arial" panose="020B0604020202020204" pitchFamily="34" charset="0"/>
              <a:buChar char="•"/>
            </a:pPr>
            <a:r>
              <a:rPr lang="et-EE" sz="1800" cap="none" dirty="0">
                <a:solidFill>
                  <a:schemeClr val="tx1"/>
                </a:solidFill>
                <a:latin typeface="Times New Roman" panose="02020603050405020304" pitchFamily="18" charset="0"/>
                <a:cs typeface="Times New Roman" panose="02020603050405020304" pitchFamily="18" charset="0"/>
              </a:rPr>
              <a:t>Pilliõpe – 45 eurot kuus; </a:t>
            </a:r>
          </a:p>
          <a:p>
            <a:pPr marL="342900" indent="-342900" algn="l">
              <a:buFont typeface="Arial" panose="020B0604020202020204" pitchFamily="34" charset="0"/>
              <a:buChar char="•"/>
            </a:pPr>
            <a:r>
              <a:rPr lang="et-EE" sz="1800" cap="none" dirty="0">
                <a:solidFill>
                  <a:schemeClr val="tx1"/>
                </a:solidFill>
                <a:latin typeface="Times New Roman" panose="02020603050405020304" pitchFamily="18" charset="0"/>
                <a:cs typeface="Times New Roman" panose="02020603050405020304" pitchFamily="18" charset="0"/>
              </a:rPr>
              <a:t>Pilliõppes ainekava välise lisapilli õpe – 15 eurot kuus; </a:t>
            </a:r>
          </a:p>
          <a:p>
            <a:pPr marL="342900" indent="-342900" algn="l">
              <a:buFont typeface="Arial" panose="020B0604020202020204" pitchFamily="34" charset="0"/>
              <a:buChar char="•"/>
            </a:pPr>
            <a:r>
              <a:rPr lang="et-EE" sz="1800" cap="none" dirty="0">
                <a:solidFill>
                  <a:schemeClr val="tx1"/>
                </a:solidFill>
                <a:latin typeface="Times New Roman" panose="02020603050405020304" pitchFamily="18" charset="0"/>
                <a:cs typeface="Times New Roman" panose="02020603050405020304" pitchFamily="18" charset="0"/>
              </a:rPr>
              <a:t> Õpe lauluklassis – 20 eurot kuus; </a:t>
            </a:r>
          </a:p>
          <a:p>
            <a:pPr marL="342900" indent="-342900" algn="l">
              <a:buFont typeface="Arial" panose="020B0604020202020204" pitchFamily="34" charset="0"/>
              <a:buChar char="•"/>
            </a:pPr>
            <a:r>
              <a:rPr lang="et-EE" sz="1800" cap="none" dirty="0">
                <a:solidFill>
                  <a:schemeClr val="tx1"/>
                </a:solidFill>
                <a:latin typeface="Times New Roman" panose="02020603050405020304" pitchFamily="18" charset="0"/>
                <a:cs typeface="Times New Roman" panose="02020603050405020304" pitchFamily="18" charset="0"/>
              </a:rPr>
              <a:t>Õpe tantsuklassis – 20 eurot kuus;</a:t>
            </a:r>
          </a:p>
          <a:p>
            <a:pPr marL="342900" indent="-342900" algn="just">
              <a:buFont typeface="Arial" panose="020B0604020202020204" pitchFamily="34" charset="0"/>
              <a:buChar char="•"/>
            </a:pPr>
            <a:r>
              <a:rPr lang="et-EE" sz="1800" cap="none" dirty="0">
                <a:solidFill>
                  <a:schemeClr val="tx1"/>
                </a:solidFill>
                <a:latin typeface="Times New Roman" panose="02020603050405020304" pitchFamily="18" charset="0"/>
                <a:cs typeface="Times New Roman" panose="02020603050405020304" pitchFamily="18" charset="0"/>
              </a:rPr>
              <a:t>Õpe kunstiklassis – 20 eurot kuus.</a:t>
            </a:r>
          </a:p>
          <a:p>
            <a:pPr algn="l"/>
            <a:r>
              <a:rPr lang="et-EE" sz="1800" b="0" i="0" u="none" strike="noStrike" cap="none" baseline="0" dirty="0">
                <a:solidFill>
                  <a:srgbClr val="000000"/>
                </a:solidFill>
                <a:latin typeface="Times New Roman" panose="02020603050405020304" pitchFamily="18" charset="0"/>
              </a:rPr>
              <a:t> Kui Tabivere huvikooli pilliõppe õpilane õpib ka huvikooli lauluklassis, tantsuklassis või kunstiklassis, on õppetasu lauluklassis, tantsuklassis või kunstiklassis 15 eurot kuus.</a:t>
            </a:r>
            <a:endParaRPr lang="et-EE"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317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06F1C41-A911-030E-CA68-99D60B84E0C9}"/>
              </a:ext>
            </a:extLst>
          </p:cNvPr>
          <p:cNvSpPr>
            <a:spLocks noGrp="1"/>
          </p:cNvSpPr>
          <p:nvPr>
            <p:ph type="title"/>
          </p:nvPr>
        </p:nvSpPr>
        <p:spPr>
          <a:xfrm>
            <a:off x="913774" y="444618"/>
            <a:ext cx="10351752" cy="780176"/>
          </a:xfrm>
        </p:spPr>
        <p:txBody>
          <a:bodyPr/>
          <a:lstStyle/>
          <a:p>
            <a:r>
              <a:rPr lang="et-EE" dirty="0"/>
              <a:t>Huvikoolide Õppetasud</a:t>
            </a:r>
          </a:p>
        </p:txBody>
      </p:sp>
      <p:sp>
        <p:nvSpPr>
          <p:cNvPr id="3" name="Teksti kohatäide 2">
            <a:extLst>
              <a:ext uri="{FF2B5EF4-FFF2-40B4-BE49-F238E27FC236}">
                <a16:creationId xmlns:a16="http://schemas.microsoft.com/office/drawing/2014/main" id="{1BD22B90-FC4D-797E-6B52-B5E4C1CB26A6}"/>
              </a:ext>
            </a:extLst>
          </p:cNvPr>
          <p:cNvSpPr>
            <a:spLocks noGrp="1"/>
          </p:cNvSpPr>
          <p:nvPr>
            <p:ph type="body" idx="1"/>
          </p:nvPr>
        </p:nvSpPr>
        <p:spPr>
          <a:xfrm>
            <a:off x="913774" y="1484851"/>
            <a:ext cx="10351752" cy="4479721"/>
          </a:xfrm>
        </p:spPr>
        <p:txBody>
          <a:bodyPr>
            <a:normAutofit/>
          </a:bodyPr>
          <a:lstStyle/>
          <a:p>
            <a:pPr algn="l"/>
            <a:r>
              <a:rPr lang="et-EE" dirty="0">
                <a:solidFill>
                  <a:srgbClr val="FF0000"/>
                </a:solidFill>
              </a:rPr>
              <a:t>TARTU VALLA MUUSIKAKOOL</a:t>
            </a:r>
          </a:p>
          <a:p>
            <a:pPr algn="l"/>
            <a:r>
              <a:rPr lang="et-EE" sz="1800" cap="none" dirty="0">
                <a:solidFill>
                  <a:schemeClr val="tx1"/>
                </a:solidFill>
              </a:rPr>
              <a:t>Õppetasu suuruseks 45 eurot kuus.</a:t>
            </a:r>
          </a:p>
          <a:p>
            <a:pPr algn="l"/>
            <a:r>
              <a:rPr lang="et-EE" cap="none" dirty="0">
                <a:solidFill>
                  <a:srgbClr val="FF0000"/>
                </a:solidFill>
              </a:rPr>
              <a:t>TARTU VALLA SPORDIKOOL</a:t>
            </a:r>
          </a:p>
          <a:p>
            <a:pPr marL="285750" indent="-285750" algn="l">
              <a:buFont typeface="Arial" panose="020B0604020202020204" pitchFamily="34" charset="0"/>
              <a:buChar char="•"/>
            </a:pPr>
            <a:r>
              <a:rPr lang="et-EE" sz="1800" b="0" i="0" u="none" strike="noStrike" cap="none" baseline="0" dirty="0">
                <a:solidFill>
                  <a:srgbClr val="000000"/>
                </a:solidFill>
                <a:latin typeface="Times New Roman" panose="02020603050405020304" pitchFamily="18" charset="0"/>
              </a:rPr>
              <a:t>kui perest õpib spordikoolis üks laps – 25 eurot kuus; </a:t>
            </a:r>
          </a:p>
          <a:p>
            <a:pPr marL="285750" indent="-285750" algn="l">
              <a:buFont typeface="Arial" panose="020B0604020202020204" pitchFamily="34" charset="0"/>
              <a:buChar char="•"/>
            </a:pPr>
            <a:r>
              <a:rPr lang="fi-FI" sz="1800" b="0" i="0" u="none" strike="noStrike" cap="none" baseline="0" dirty="0" err="1">
                <a:solidFill>
                  <a:srgbClr val="000000"/>
                </a:solidFill>
                <a:latin typeface="Times New Roman" panose="02020603050405020304" pitchFamily="18" charset="0"/>
              </a:rPr>
              <a:t>kui</a:t>
            </a:r>
            <a:r>
              <a:rPr lang="fi-FI" sz="1800" b="0" i="0" u="none" strike="noStrike" cap="none" baseline="0" dirty="0">
                <a:solidFill>
                  <a:srgbClr val="000000"/>
                </a:solidFill>
                <a:latin typeface="Times New Roman" panose="02020603050405020304" pitchFamily="18" charset="0"/>
              </a:rPr>
              <a:t> </a:t>
            </a:r>
            <a:r>
              <a:rPr lang="fi-FI" sz="1800" b="0" i="0" u="none" strike="noStrike" cap="none" baseline="0" dirty="0" err="1">
                <a:solidFill>
                  <a:srgbClr val="000000"/>
                </a:solidFill>
                <a:latin typeface="Times New Roman" panose="02020603050405020304" pitchFamily="18" charset="0"/>
              </a:rPr>
              <a:t>perest</a:t>
            </a:r>
            <a:r>
              <a:rPr lang="fi-FI" sz="1800" b="0" i="0" u="none" strike="noStrike" cap="none" baseline="0" dirty="0">
                <a:solidFill>
                  <a:srgbClr val="000000"/>
                </a:solidFill>
                <a:latin typeface="Times New Roman" panose="02020603050405020304" pitchFamily="18" charset="0"/>
              </a:rPr>
              <a:t> </a:t>
            </a:r>
            <a:r>
              <a:rPr lang="fi-FI" sz="1800" b="0" i="0" u="none" strike="noStrike" cap="none" baseline="0" dirty="0" err="1">
                <a:solidFill>
                  <a:srgbClr val="000000"/>
                </a:solidFill>
                <a:latin typeface="Times New Roman" panose="02020603050405020304" pitchFamily="18" charset="0"/>
              </a:rPr>
              <a:t>õpib</a:t>
            </a:r>
            <a:r>
              <a:rPr lang="fi-FI" sz="1800" b="0" i="0" u="none" strike="noStrike" cap="none" baseline="0" dirty="0">
                <a:solidFill>
                  <a:srgbClr val="000000"/>
                </a:solidFill>
                <a:latin typeface="Times New Roman" panose="02020603050405020304" pitchFamily="18" charset="0"/>
              </a:rPr>
              <a:t> </a:t>
            </a:r>
            <a:r>
              <a:rPr lang="fi-FI" sz="1800" b="0" i="0" u="none" strike="noStrike" cap="none" baseline="0" dirty="0" err="1">
                <a:solidFill>
                  <a:srgbClr val="000000"/>
                </a:solidFill>
                <a:latin typeface="Times New Roman" panose="02020603050405020304" pitchFamily="18" charset="0"/>
              </a:rPr>
              <a:t>spordikoolis</a:t>
            </a:r>
            <a:r>
              <a:rPr lang="fi-FI" sz="1800" b="0" i="0" u="none" strike="noStrike" cap="none" baseline="0" dirty="0">
                <a:solidFill>
                  <a:srgbClr val="000000"/>
                </a:solidFill>
                <a:latin typeface="Times New Roman" panose="02020603050405020304" pitchFamily="18" charset="0"/>
              </a:rPr>
              <a:t> kaks </a:t>
            </a:r>
            <a:r>
              <a:rPr lang="fi-FI" sz="1800" b="0" i="0" u="none" strike="noStrike" cap="none" baseline="0" dirty="0" err="1">
                <a:solidFill>
                  <a:srgbClr val="000000"/>
                </a:solidFill>
                <a:latin typeface="Times New Roman" panose="02020603050405020304" pitchFamily="18" charset="0"/>
              </a:rPr>
              <a:t>last</a:t>
            </a:r>
            <a:r>
              <a:rPr lang="fi-FI" sz="1800" b="0" i="0" u="none" strike="noStrike" cap="none" baseline="0" dirty="0">
                <a:solidFill>
                  <a:srgbClr val="000000"/>
                </a:solidFill>
                <a:latin typeface="Times New Roman" panose="02020603050405020304" pitchFamily="18" charset="0"/>
              </a:rPr>
              <a:t> – 20 eurot </a:t>
            </a:r>
            <a:r>
              <a:rPr lang="fi-FI" sz="1800" b="0" i="0" u="none" strike="noStrike" cap="none" baseline="0" dirty="0" err="1">
                <a:solidFill>
                  <a:srgbClr val="000000"/>
                </a:solidFill>
                <a:latin typeface="Times New Roman" panose="02020603050405020304" pitchFamily="18" charset="0"/>
              </a:rPr>
              <a:t>kuus</a:t>
            </a:r>
            <a:r>
              <a:rPr lang="fi-FI" sz="1800" b="0" i="0" u="none" strike="noStrike" cap="none" baseline="0" dirty="0">
                <a:solidFill>
                  <a:srgbClr val="000000"/>
                </a:solidFill>
                <a:latin typeface="Times New Roman" panose="02020603050405020304" pitchFamily="18" charset="0"/>
              </a:rPr>
              <a:t> </a:t>
            </a:r>
            <a:r>
              <a:rPr lang="fi-FI" sz="1800" b="0" i="0" u="none" strike="noStrike" cap="none" baseline="0" dirty="0" err="1">
                <a:solidFill>
                  <a:srgbClr val="000000"/>
                </a:solidFill>
                <a:latin typeface="Times New Roman" panose="02020603050405020304" pitchFamily="18" charset="0"/>
              </a:rPr>
              <a:t>ühe</a:t>
            </a:r>
            <a:r>
              <a:rPr lang="fi-FI" sz="1800" b="0" i="0" u="none" strike="noStrike" cap="none" baseline="0" dirty="0">
                <a:solidFill>
                  <a:srgbClr val="000000"/>
                </a:solidFill>
                <a:latin typeface="Times New Roman" panose="02020603050405020304" pitchFamily="18" charset="0"/>
              </a:rPr>
              <a:t> </a:t>
            </a:r>
            <a:r>
              <a:rPr lang="fi-FI" sz="1800" b="0" i="0" u="none" strike="noStrike" cap="none" baseline="0" dirty="0" err="1">
                <a:solidFill>
                  <a:srgbClr val="000000"/>
                </a:solidFill>
                <a:latin typeface="Times New Roman" panose="02020603050405020304" pitchFamily="18" charset="0"/>
              </a:rPr>
              <a:t>lapse</a:t>
            </a:r>
            <a:r>
              <a:rPr lang="fi-FI" sz="1800" b="0" i="0" u="none" strike="noStrike" cap="none" baseline="0" dirty="0">
                <a:solidFill>
                  <a:srgbClr val="000000"/>
                </a:solidFill>
                <a:latin typeface="Times New Roman" panose="02020603050405020304" pitchFamily="18" charset="0"/>
              </a:rPr>
              <a:t> kohta; </a:t>
            </a:r>
          </a:p>
          <a:p>
            <a:pPr marL="285750" indent="-285750" algn="l">
              <a:buFont typeface="Arial" panose="020B0604020202020204" pitchFamily="34" charset="0"/>
              <a:buChar char="•"/>
            </a:pPr>
            <a:r>
              <a:rPr lang="et-EE" sz="1800" b="0" i="0" u="none" strike="noStrike" cap="none" baseline="0" dirty="0">
                <a:solidFill>
                  <a:srgbClr val="000000"/>
                </a:solidFill>
                <a:latin typeface="Times New Roman" panose="02020603050405020304" pitchFamily="18" charset="0"/>
              </a:rPr>
              <a:t>kui perest õpib spordikoolis kolm või rohkem last – 15 eurot kuus ühe lapse kohta. </a:t>
            </a:r>
          </a:p>
          <a:p>
            <a:pPr marL="285750" indent="-285750" algn="l">
              <a:buFont typeface="Arial" panose="020B0604020202020204" pitchFamily="34" charset="0"/>
              <a:buChar char="•"/>
            </a:pPr>
            <a:endParaRPr lang="et-EE" sz="1800" cap="none" dirty="0">
              <a:solidFill>
                <a:srgbClr val="000000"/>
              </a:solidFill>
              <a:latin typeface="Times New Roman" panose="02020603050405020304" pitchFamily="18" charset="0"/>
            </a:endParaRPr>
          </a:p>
          <a:p>
            <a:pPr algn="l"/>
            <a:r>
              <a:rPr lang="et-EE" sz="1800" b="0" i="0" u="none" strike="noStrike" cap="none" baseline="0" dirty="0">
                <a:solidFill>
                  <a:srgbClr val="000000"/>
                </a:solidFill>
                <a:latin typeface="Times New Roman" panose="02020603050405020304" pitchFamily="18" charset="0"/>
              </a:rPr>
              <a:t>Õppetasust osaline või täielik vabastamine otsustatakse vallavalitsuse korraldusega, kuulates eelnevalt ära huvikooli direktori arvamuse. </a:t>
            </a:r>
            <a:endParaRPr lang="et-EE" cap="none" dirty="0">
              <a:solidFill>
                <a:schemeClr val="tx1"/>
              </a:solidFill>
            </a:endParaRPr>
          </a:p>
        </p:txBody>
      </p:sp>
    </p:spTree>
    <p:extLst>
      <p:ext uri="{BB962C8B-B14F-4D97-AF65-F5344CB8AC3E}">
        <p14:creationId xmlns:p14="http://schemas.microsoft.com/office/powerpoint/2010/main" val="1127009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6FFE1BF-CC4A-05F4-0F2A-757CD3965995}"/>
              </a:ext>
            </a:extLst>
          </p:cNvPr>
          <p:cNvSpPr>
            <a:spLocks noGrp="1"/>
          </p:cNvSpPr>
          <p:nvPr>
            <p:ph type="title"/>
          </p:nvPr>
        </p:nvSpPr>
        <p:spPr>
          <a:xfrm>
            <a:off x="913774" y="466532"/>
            <a:ext cx="10351752" cy="737118"/>
          </a:xfrm>
        </p:spPr>
        <p:txBody>
          <a:bodyPr/>
          <a:lstStyle/>
          <a:p>
            <a:r>
              <a:rPr lang="et-EE" dirty="0"/>
              <a:t>Huvikoolide õppetasud</a:t>
            </a:r>
          </a:p>
        </p:txBody>
      </p:sp>
      <p:sp>
        <p:nvSpPr>
          <p:cNvPr id="3" name="Teksti kohatäide 2">
            <a:extLst>
              <a:ext uri="{FF2B5EF4-FFF2-40B4-BE49-F238E27FC236}">
                <a16:creationId xmlns:a16="http://schemas.microsoft.com/office/drawing/2014/main" id="{A0D13666-80BC-CADA-AFAB-36CE1113F28E}"/>
              </a:ext>
            </a:extLst>
          </p:cNvPr>
          <p:cNvSpPr>
            <a:spLocks noGrp="1"/>
          </p:cNvSpPr>
          <p:nvPr>
            <p:ph type="body" idx="1"/>
          </p:nvPr>
        </p:nvSpPr>
        <p:spPr>
          <a:xfrm>
            <a:off x="699170" y="1726163"/>
            <a:ext cx="10351752" cy="4385388"/>
          </a:xfrm>
        </p:spPr>
        <p:txBody>
          <a:bodyPr>
            <a:normAutofit/>
          </a:bodyPr>
          <a:lstStyle/>
          <a:p>
            <a:pPr marL="285750" indent="-285750" algn="l">
              <a:buFont typeface="Arial" panose="020B0604020202020204" pitchFamily="34" charset="0"/>
              <a:buChar char="•"/>
            </a:pPr>
            <a:r>
              <a:rPr lang="et-EE" sz="1800" kern="100" cap="none"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Teiste kohalike omavalitsuse huvikoolides õpib 42 meie valla last. Teiste kohalike omavalitsuste lapsi on meie valla huvikoolides 116.</a:t>
            </a:r>
          </a:p>
          <a:p>
            <a:pPr marL="285750" indent="-285750" algn="l">
              <a:buFont typeface="Arial" panose="020B0604020202020204" pitchFamily="34" charset="0"/>
              <a:buChar char="•"/>
            </a:pPr>
            <a:r>
              <a:rPr lang="et-EE" sz="1800" kern="100" cap="none"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On juba  pikalt kehtinud kokkulepe Tartu linnaga, et katame Tartu linna huvikoolides õppivate Tartu valla laste kulud.  See leping on kahepoolne. </a:t>
            </a:r>
          </a:p>
          <a:p>
            <a:pPr marL="285750" indent="-285750" algn="l">
              <a:buFont typeface="Arial" panose="020B0604020202020204" pitchFamily="34" charset="0"/>
              <a:buChar char="•"/>
            </a:pPr>
            <a:r>
              <a:rPr lang="et-EE" sz="1800" kern="100" cap="none" dirty="0">
                <a:solidFill>
                  <a:schemeClr val="tx1"/>
                </a:solidFill>
                <a:latin typeface="Times New Roman" panose="02020603050405020304" pitchFamily="18" charset="0"/>
                <a:ea typeface="Aptos" panose="020B0004020202020204" pitchFamily="34" charset="0"/>
                <a:cs typeface="Times New Roman" panose="02020603050405020304" pitchFamily="18" charset="0"/>
              </a:rPr>
              <a:t>T</a:t>
            </a:r>
            <a:r>
              <a:rPr lang="et-EE" sz="1800" kern="100" cap="none"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artu valla toetused hõlmavad ikka Tartu valla elanikke. Kui Tartu valla huvikoolis käib laps, kelle elukoht on mujal, siis näeb Tartu Vallavolikogu 27.06.2019 määruse nr 18 § 3 ette, et huvikooli võib õppuri, </a:t>
            </a:r>
            <a:r>
              <a:rPr lang="et-EE" sz="1800" kern="100" cap="none"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kelle rahvastikuregistri järgne elukoht ei ole Tartu vald, võtta tingimusel, et elukohajärgne omavalitsus või muu huvitatud isik osaleb täies ulatuses kooli õpilaskoha maksumuse kulude katmisel. Vallavalitsus kehtestab igaks eelarveaastaks õppekohtade arvestuslikud maksumused valla huvikoolides. Kord lubab erandeid teha Tartu vallavalitsusel.  Selliseid erandeid on ka tehtud. Lähte </a:t>
            </a:r>
            <a:r>
              <a:rPr lang="et-EE" sz="1800" kern="100" cap="none"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Ühisgümnaasiumis</a:t>
            </a:r>
            <a:r>
              <a:rPr lang="et-EE" sz="1800" kern="100" cap="none"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on üheks suunaks spordisuund ja nendel õpilastel on programmi osa Tartu Valla Spordikooli treeningud.  </a:t>
            </a:r>
          </a:p>
          <a:p>
            <a:pPr marL="285750" indent="-285750" algn="l">
              <a:buFont typeface="Arial" panose="020B0604020202020204" pitchFamily="34" charset="0"/>
              <a:buChar char="•"/>
            </a:pPr>
            <a:endParaRPr lang="et-EE" sz="1800" kern="100" cap="none"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285750" indent="-285750" algn="l">
              <a:buFont typeface="Arial" panose="020B0604020202020204" pitchFamily="34" charset="0"/>
              <a:buChar char="•"/>
            </a:pPr>
            <a:endParaRPr lang="et-EE" sz="1800" kern="100" cap="none" dirty="0">
              <a:effectLst/>
              <a:latin typeface="Aptos" panose="020B0004020202020204" pitchFamily="34" charset="0"/>
              <a:ea typeface="Aptos" panose="020B0004020202020204" pitchFamily="34" charset="0"/>
              <a:cs typeface="Times New Roman" panose="02020603050405020304" pitchFamily="18" charset="0"/>
            </a:endParaRPr>
          </a:p>
          <a:p>
            <a:pPr algn="l"/>
            <a:endParaRPr lang="et-EE" sz="1800" kern="100" cap="none" dirty="0">
              <a:effectLst/>
              <a:latin typeface="Aptos" panose="020B0004020202020204" pitchFamily="34" charset="0"/>
              <a:ea typeface="Aptos" panose="020B0004020202020204" pitchFamily="34" charset="0"/>
              <a:cs typeface="Times New Roman" panose="02020603050405020304" pitchFamily="18" charset="0"/>
            </a:endParaRPr>
          </a:p>
          <a:p>
            <a:endParaRPr lang="et-EE" dirty="0"/>
          </a:p>
        </p:txBody>
      </p:sp>
    </p:spTree>
    <p:extLst>
      <p:ext uri="{BB962C8B-B14F-4D97-AF65-F5344CB8AC3E}">
        <p14:creationId xmlns:p14="http://schemas.microsoft.com/office/powerpoint/2010/main" val="62099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B264033-01BC-6C3A-22C6-6D065655C941}"/>
              </a:ext>
            </a:extLst>
          </p:cNvPr>
          <p:cNvSpPr>
            <a:spLocks noGrp="1"/>
          </p:cNvSpPr>
          <p:nvPr>
            <p:ph type="title"/>
          </p:nvPr>
        </p:nvSpPr>
        <p:spPr>
          <a:xfrm>
            <a:off x="913774" y="828564"/>
            <a:ext cx="10351752" cy="710988"/>
          </a:xfrm>
        </p:spPr>
        <p:txBody>
          <a:bodyPr/>
          <a:lstStyle/>
          <a:p>
            <a:r>
              <a:rPr lang="et-EE" dirty="0"/>
              <a:t>Õppekoha Arvestuslik maksumus</a:t>
            </a:r>
          </a:p>
        </p:txBody>
      </p:sp>
      <p:sp>
        <p:nvSpPr>
          <p:cNvPr id="3" name="Teksti kohatäide 2">
            <a:extLst>
              <a:ext uri="{FF2B5EF4-FFF2-40B4-BE49-F238E27FC236}">
                <a16:creationId xmlns:a16="http://schemas.microsoft.com/office/drawing/2014/main" id="{3A5820AE-F45B-9D14-0A1B-92D07242362B}"/>
              </a:ext>
            </a:extLst>
          </p:cNvPr>
          <p:cNvSpPr>
            <a:spLocks noGrp="1"/>
          </p:cNvSpPr>
          <p:nvPr>
            <p:ph type="body" idx="1"/>
          </p:nvPr>
        </p:nvSpPr>
        <p:spPr>
          <a:xfrm>
            <a:off x="913774" y="2071397"/>
            <a:ext cx="10351752" cy="3797558"/>
          </a:xfrm>
        </p:spPr>
        <p:txBody>
          <a:bodyPr/>
          <a:lstStyle/>
          <a:p>
            <a:pPr algn="l"/>
            <a:r>
              <a:rPr lang="et-EE" sz="2400" cap="none" dirty="0">
                <a:solidFill>
                  <a:schemeClr val="tx1"/>
                </a:solidFill>
                <a:latin typeface="Times New Roman" panose="02020603050405020304" pitchFamily="18" charset="0"/>
                <a:cs typeface="Times New Roman" panose="02020603050405020304" pitchFamily="18" charset="0"/>
              </a:rPr>
              <a:t>Kinnitatud Tartu Vallavalitsuse 04.01.2024 korraldusega nr 36</a:t>
            </a:r>
          </a:p>
          <a:p>
            <a:pPr algn="l"/>
            <a:r>
              <a:rPr lang="et-EE" sz="2400" cap="none" dirty="0">
                <a:solidFill>
                  <a:schemeClr val="tx1"/>
                </a:solidFill>
                <a:latin typeface="Times New Roman" panose="02020603050405020304" pitchFamily="18" charset="0"/>
                <a:cs typeface="Times New Roman" panose="02020603050405020304" pitchFamily="18" charset="0"/>
              </a:rPr>
              <a:t>Tartu valla huvikoolide õppekoha tegevuskulu arvestuslik maksumus 2024.aastal ühe õpilase kohta kuus on järgmine</a:t>
            </a:r>
            <a:r>
              <a:rPr lang="et-EE" sz="2400" b="0" i="0" dirty="0">
                <a:solidFill>
                  <a:schemeClr val="tx1"/>
                </a:solidFill>
                <a:effectLst/>
                <a:latin typeface="Times New Roman" panose="02020603050405020304" pitchFamily="18" charset="0"/>
                <a:cs typeface="Times New Roman" panose="02020603050405020304" pitchFamily="18" charset="0"/>
              </a:rPr>
              <a:t>: </a:t>
            </a:r>
          </a:p>
          <a:p>
            <a:pPr marL="342900" indent="-34290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Tartu Valla Muusikakool 356,67 eurot</a:t>
            </a:r>
          </a:p>
          <a:p>
            <a:pPr marL="342900" indent="-342900" algn="l">
              <a:buFont typeface="Arial" panose="020B0604020202020204" pitchFamily="34" charset="0"/>
              <a:buChar char="•"/>
            </a:pPr>
            <a:r>
              <a:rPr lang="et-EE" sz="2400" b="0" i="0" cap="none" dirty="0">
                <a:solidFill>
                  <a:schemeClr val="tx1"/>
                </a:solidFill>
                <a:effectLst/>
                <a:latin typeface="Times New Roman" panose="02020603050405020304" pitchFamily="18" charset="0"/>
                <a:cs typeface="Times New Roman" panose="02020603050405020304" pitchFamily="18" charset="0"/>
              </a:rPr>
              <a:t>Tartu Valla </a:t>
            </a:r>
            <a:r>
              <a:rPr lang="et-EE" sz="2400" cap="none" dirty="0">
                <a:solidFill>
                  <a:schemeClr val="tx1"/>
                </a:solidFill>
                <a:latin typeface="Times New Roman" panose="02020603050405020304" pitchFamily="18" charset="0"/>
                <a:cs typeface="Times New Roman" panose="02020603050405020304" pitchFamily="18" charset="0"/>
              </a:rPr>
              <a:t>S</a:t>
            </a:r>
            <a:r>
              <a:rPr lang="et-EE" sz="2400" b="0" i="0" cap="none" dirty="0">
                <a:solidFill>
                  <a:schemeClr val="tx1"/>
                </a:solidFill>
                <a:effectLst/>
                <a:latin typeface="Times New Roman" panose="02020603050405020304" pitchFamily="18" charset="0"/>
                <a:cs typeface="Times New Roman" panose="02020603050405020304" pitchFamily="18" charset="0"/>
              </a:rPr>
              <a:t>pordikool 98,02 eurot</a:t>
            </a:r>
          </a:p>
          <a:p>
            <a:pPr marL="342900" indent="-342900" algn="l">
              <a:buFont typeface="Arial" panose="020B0604020202020204" pitchFamily="34" charset="0"/>
              <a:buChar char="•"/>
            </a:pPr>
            <a:r>
              <a:rPr lang="et-EE" sz="2400" cap="none" dirty="0">
                <a:solidFill>
                  <a:schemeClr val="tx1"/>
                </a:solidFill>
                <a:latin typeface="Times New Roman" panose="02020603050405020304" pitchFamily="18" charset="0"/>
                <a:cs typeface="Times New Roman" panose="02020603050405020304" pitchFamily="18" charset="0"/>
              </a:rPr>
              <a:t>Tabivere Huvikool 146,13 eurot</a:t>
            </a:r>
            <a:endParaRPr lang="et-EE" sz="2400" b="0" i="0" cap="none" dirty="0">
              <a:solidFill>
                <a:schemeClr val="tx1"/>
              </a:solidFill>
              <a:effectLst/>
              <a:latin typeface="Times New Roman" panose="02020603050405020304" pitchFamily="18" charset="0"/>
              <a:cs typeface="Times New Roman" panose="02020603050405020304" pitchFamily="18" charset="0"/>
            </a:endParaRPr>
          </a:p>
          <a:p>
            <a:pPr algn="l"/>
            <a:endParaRPr lang="et-EE" cap="none" dirty="0">
              <a:solidFill>
                <a:schemeClr val="tx1"/>
              </a:solidFill>
            </a:endParaRPr>
          </a:p>
        </p:txBody>
      </p:sp>
    </p:spTree>
    <p:extLst>
      <p:ext uri="{BB962C8B-B14F-4D97-AF65-F5344CB8AC3E}">
        <p14:creationId xmlns:p14="http://schemas.microsoft.com/office/powerpoint/2010/main" val="170528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F730331-02DF-7442-BA40-A4AEDFC3B287}"/>
              </a:ext>
            </a:extLst>
          </p:cNvPr>
          <p:cNvSpPr>
            <a:spLocks noGrp="1"/>
          </p:cNvSpPr>
          <p:nvPr>
            <p:ph type="title"/>
          </p:nvPr>
        </p:nvSpPr>
        <p:spPr>
          <a:xfrm>
            <a:off x="913775" y="618518"/>
            <a:ext cx="10364451" cy="426512"/>
          </a:xfrm>
        </p:spPr>
        <p:txBody>
          <a:bodyPr>
            <a:normAutofit fontScale="90000"/>
          </a:bodyPr>
          <a:lstStyle/>
          <a:p>
            <a:r>
              <a:rPr lang="et-EE" dirty="0"/>
              <a:t>HUVIRINGID LÄHTE ÜHISGÜMNAASIUMIS</a:t>
            </a:r>
          </a:p>
        </p:txBody>
      </p:sp>
      <p:graphicFrame>
        <p:nvGraphicFramePr>
          <p:cNvPr id="4" name="Sisu kohatäide 3">
            <a:extLst>
              <a:ext uri="{FF2B5EF4-FFF2-40B4-BE49-F238E27FC236}">
                <a16:creationId xmlns:a16="http://schemas.microsoft.com/office/drawing/2014/main" id="{F8FBDB8E-AD3B-C9E0-93CA-21189A30B24C}"/>
              </a:ext>
            </a:extLst>
          </p:cNvPr>
          <p:cNvGraphicFramePr>
            <a:graphicFrameLocks noGrp="1"/>
          </p:cNvGraphicFramePr>
          <p:nvPr>
            <p:ph sz="quarter" idx="13"/>
            <p:extLst>
              <p:ext uri="{D42A27DB-BD31-4B8C-83A1-F6EECF244321}">
                <p14:modId xmlns:p14="http://schemas.microsoft.com/office/powerpoint/2010/main" val="3185943040"/>
              </p:ext>
            </p:extLst>
          </p:nvPr>
        </p:nvGraphicFramePr>
        <p:xfrm>
          <a:off x="1057275" y="1362269"/>
          <a:ext cx="10220326" cy="5318455"/>
        </p:xfrm>
        <a:graphic>
          <a:graphicData uri="http://schemas.openxmlformats.org/drawingml/2006/table">
            <a:tbl>
              <a:tblPr firstRow="1" bandRow="1">
                <a:tableStyleId>{5C22544A-7EE6-4342-B048-85BDC9FD1C3A}</a:tableStyleId>
              </a:tblPr>
              <a:tblGrid>
                <a:gridCol w="581025">
                  <a:extLst>
                    <a:ext uri="{9D8B030D-6E8A-4147-A177-3AD203B41FA5}">
                      <a16:colId xmlns:a16="http://schemas.microsoft.com/office/drawing/2014/main" val="4083907489"/>
                    </a:ext>
                  </a:extLst>
                </a:gridCol>
                <a:gridCol w="3419475">
                  <a:extLst>
                    <a:ext uri="{9D8B030D-6E8A-4147-A177-3AD203B41FA5}">
                      <a16:colId xmlns:a16="http://schemas.microsoft.com/office/drawing/2014/main" val="3437231909"/>
                    </a:ext>
                  </a:extLst>
                </a:gridCol>
                <a:gridCol w="2876550">
                  <a:extLst>
                    <a:ext uri="{9D8B030D-6E8A-4147-A177-3AD203B41FA5}">
                      <a16:colId xmlns:a16="http://schemas.microsoft.com/office/drawing/2014/main" val="2171266528"/>
                    </a:ext>
                  </a:extLst>
                </a:gridCol>
                <a:gridCol w="3343276">
                  <a:extLst>
                    <a:ext uri="{9D8B030D-6E8A-4147-A177-3AD203B41FA5}">
                      <a16:colId xmlns:a16="http://schemas.microsoft.com/office/drawing/2014/main" val="2704011213"/>
                    </a:ext>
                  </a:extLst>
                </a:gridCol>
              </a:tblGrid>
              <a:tr h="373225">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4232245421"/>
                  </a:ext>
                </a:extLst>
              </a:tr>
              <a:tr h="466530">
                <a:tc>
                  <a:txBody>
                    <a:bodyPr/>
                    <a:lstStyle/>
                    <a:p>
                      <a:r>
                        <a:rPr lang="et-EE" dirty="0"/>
                        <a:t>1.</a:t>
                      </a:r>
                    </a:p>
                  </a:txBody>
                  <a:tcPr/>
                </a:tc>
                <a:tc>
                  <a:txBody>
                    <a:bodyPr/>
                    <a:lstStyle/>
                    <a:p>
                      <a:r>
                        <a:rPr lang="et-EE" dirty="0"/>
                        <a:t>Mudilaskoor</a:t>
                      </a:r>
                    </a:p>
                  </a:txBody>
                  <a:tcPr/>
                </a:tc>
                <a:tc>
                  <a:txBody>
                    <a:bodyPr/>
                    <a:lstStyle/>
                    <a:p>
                      <a:r>
                        <a:rPr lang="et-EE" dirty="0" err="1"/>
                        <a:t>K.Kuus</a:t>
                      </a:r>
                      <a:endParaRPr lang="et-EE" dirty="0"/>
                    </a:p>
                  </a:txBody>
                  <a:tcPr/>
                </a:tc>
                <a:tc>
                  <a:txBody>
                    <a:bodyPr/>
                    <a:lstStyle/>
                    <a:p>
                      <a:r>
                        <a:rPr lang="et-EE" dirty="0"/>
                        <a:t>35</a:t>
                      </a:r>
                    </a:p>
                  </a:txBody>
                  <a:tcPr/>
                </a:tc>
                <a:extLst>
                  <a:ext uri="{0D108BD9-81ED-4DB2-BD59-A6C34878D82A}">
                    <a16:rowId xmlns:a16="http://schemas.microsoft.com/office/drawing/2014/main" val="2025247585"/>
                  </a:ext>
                </a:extLst>
              </a:tr>
              <a:tr h="373225">
                <a:tc>
                  <a:txBody>
                    <a:bodyPr/>
                    <a:lstStyle/>
                    <a:p>
                      <a:r>
                        <a:rPr lang="et-EE" dirty="0"/>
                        <a:t>2.</a:t>
                      </a:r>
                    </a:p>
                  </a:txBody>
                  <a:tcPr/>
                </a:tc>
                <a:tc>
                  <a:txBody>
                    <a:bodyPr/>
                    <a:lstStyle/>
                    <a:p>
                      <a:r>
                        <a:rPr lang="et-EE" dirty="0" err="1"/>
                        <a:t>Poistekoor</a:t>
                      </a:r>
                      <a:endParaRPr lang="et-EE" dirty="0"/>
                    </a:p>
                  </a:txBody>
                  <a:tcPr/>
                </a:tc>
                <a:tc>
                  <a:txBody>
                    <a:bodyPr/>
                    <a:lstStyle/>
                    <a:p>
                      <a:r>
                        <a:rPr lang="et-EE" dirty="0" err="1"/>
                        <a:t>K.Kuus</a:t>
                      </a:r>
                      <a:r>
                        <a:rPr lang="et-EE" dirty="0"/>
                        <a:t>, </a:t>
                      </a:r>
                      <a:r>
                        <a:rPr lang="et-EE" dirty="0" err="1"/>
                        <a:t>H.Käärik</a:t>
                      </a:r>
                      <a:endParaRPr lang="et-EE" dirty="0"/>
                    </a:p>
                  </a:txBody>
                  <a:tcPr/>
                </a:tc>
                <a:tc>
                  <a:txBody>
                    <a:bodyPr/>
                    <a:lstStyle/>
                    <a:p>
                      <a:r>
                        <a:rPr lang="et-EE" dirty="0"/>
                        <a:t>13</a:t>
                      </a:r>
                    </a:p>
                  </a:txBody>
                  <a:tcPr/>
                </a:tc>
                <a:extLst>
                  <a:ext uri="{0D108BD9-81ED-4DB2-BD59-A6C34878D82A}">
                    <a16:rowId xmlns:a16="http://schemas.microsoft.com/office/drawing/2014/main" val="3472698628"/>
                  </a:ext>
                </a:extLst>
              </a:tr>
              <a:tr h="373225">
                <a:tc>
                  <a:txBody>
                    <a:bodyPr/>
                    <a:lstStyle/>
                    <a:p>
                      <a:r>
                        <a:rPr lang="et-EE" dirty="0"/>
                        <a:t>3.</a:t>
                      </a:r>
                    </a:p>
                  </a:txBody>
                  <a:tcPr/>
                </a:tc>
                <a:tc>
                  <a:txBody>
                    <a:bodyPr/>
                    <a:lstStyle/>
                    <a:p>
                      <a:r>
                        <a:rPr lang="et-EE" dirty="0"/>
                        <a:t>Käsitööring</a:t>
                      </a:r>
                    </a:p>
                  </a:txBody>
                  <a:tcPr/>
                </a:tc>
                <a:tc>
                  <a:txBody>
                    <a:bodyPr/>
                    <a:lstStyle/>
                    <a:p>
                      <a:r>
                        <a:rPr lang="et-EE" dirty="0" err="1"/>
                        <a:t>A.Pedak</a:t>
                      </a:r>
                      <a:endParaRPr lang="et-EE" dirty="0"/>
                    </a:p>
                  </a:txBody>
                  <a:tcPr/>
                </a:tc>
                <a:tc>
                  <a:txBody>
                    <a:bodyPr/>
                    <a:lstStyle/>
                    <a:p>
                      <a:r>
                        <a:rPr lang="et-EE" dirty="0"/>
                        <a:t>11</a:t>
                      </a:r>
                    </a:p>
                  </a:txBody>
                  <a:tcPr/>
                </a:tc>
                <a:extLst>
                  <a:ext uri="{0D108BD9-81ED-4DB2-BD59-A6C34878D82A}">
                    <a16:rowId xmlns:a16="http://schemas.microsoft.com/office/drawing/2014/main" val="315013876"/>
                  </a:ext>
                </a:extLst>
              </a:tr>
              <a:tr h="373225">
                <a:tc>
                  <a:txBody>
                    <a:bodyPr/>
                    <a:lstStyle/>
                    <a:p>
                      <a:r>
                        <a:rPr lang="et-EE" dirty="0"/>
                        <a:t>4.</a:t>
                      </a:r>
                    </a:p>
                  </a:txBody>
                  <a:tcPr/>
                </a:tc>
                <a:tc>
                  <a:txBody>
                    <a:bodyPr/>
                    <a:lstStyle/>
                    <a:p>
                      <a:r>
                        <a:rPr lang="et-EE" dirty="0"/>
                        <a:t>Õmblusring</a:t>
                      </a:r>
                    </a:p>
                  </a:txBody>
                  <a:tcPr/>
                </a:tc>
                <a:tc>
                  <a:txBody>
                    <a:bodyPr/>
                    <a:lstStyle/>
                    <a:p>
                      <a:r>
                        <a:rPr lang="et-EE" dirty="0" err="1"/>
                        <a:t>A.Pedak</a:t>
                      </a:r>
                      <a:endParaRPr lang="et-EE" dirty="0"/>
                    </a:p>
                  </a:txBody>
                  <a:tcPr/>
                </a:tc>
                <a:tc>
                  <a:txBody>
                    <a:bodyPr/>
                    <a:lstStyle/>
                    <a:p>
                      <a:r>
                        <a:rPr lang="et-EE" dirty="0"/>
                        <a:t>12</a:t>
                      </a:r>
                    </a:p>
                  </a:txBody>
                  <a:tcPr/>
                </a:tc>
                <a:extLst>
                  <a:ext uri="{0D108BD9-81ED-4DB2-BD59-A6C34878D82A}">
                    <a16:rowId xmlns:a16="http://schemas.microsoft.com/office/drawing/2014/main" val="2150396093"/>
                  </a:ext>
                </a:extLst>
              </a:tr>
              <a:tr h="373225">
                <a:tc>
                  <a:txBody>
                    <a:bodyPr/>
                    <a:lstStyle/>
                    <a:p>
                      <a:r>
                        <a:rPr lang="et-EE" dirty="0"/>
                        <a:t>5.</a:t>
                      </a:r>
                    </a:p>
                  </a:txBody>
                  <a:tcPr/>
                </a:tc>
                <a:tc>
                  <a:txBody>
                    <a:bodyPr/>
                    <a:lstStyle/>
                    <a:p>
                      <a:r>
                        <a:rPr lang="et-EE" dirty="0"/>
                        <a:t>Kunstiring</a:t>
                      </a:r>
                    </a:p>
                  </a:txBody>
                  <a:tcPr/>
                </a:tc>
                <a:tc>
                  <a:txBody>
                    <a:bodyPr/>
                    <a:lstStyle/>
                    <a:p>
                      <a:r>
                        <a:rPr lang="et-EE" dirty="0" err="1"/>
                        <a:t>E.Hurt</a:t>
                      </a:r>
                      <a:endParaRPr lang="et-EE" dirty="0"/>
                    </a:p>
                  </a:txBody>
                  <a:tcPr/>
                </a:tc>
                <a:tc>
                  <a:txBody>
                    <a:bodyPr/>
                    <a:lstStyle/>
                    <a:p>
                      <a:r>
                        <a:rPr lang="et-EE" dirty="0"/>
                        <a:t>15</a:t>
                      </a:r>
                    </a:p>
                  </a:txBody>
                  <a:tcPr/>
                </a:tc>
                <a:extLst>
                  <a:ext uri="{0D108BD9-81ED-4DB2-BD59-A6C34878D82A}">
                    <a16:rowId xmlns:a16="http://schemas.microsoft.com/office/drawing/2014/main" val="253283317"/>
                  </a:ext>
                </a:extLst>
              </a:tr>
              <a:tr h="373225">
                <a:tc>
                  <a:txBody>
                    <a:bodyPr/>
                    <a:lstStyle/>
                    <a:p>
                      <a:r>
                        <a:rPr lang="et-EE" dirty="0"/>
                        <a:t>6.</a:t>
                      </a:r>
                    </a:p>
                  </a:txBody>
                  <a:tcPr/>
                </a:tc>
                <a:tc>
                  <a:txBody>
                    <a:bodyPr/>
                    <a:lstStyle/>
                    <a:p>
                      <a:r>
                        <a:rPr lang="et-EE" dirty="0"/>
                        <a:t>Ukulele</a:t>
                      </a:r>
                    </a:p>
                  </a:txBody>
                  <a:tcPr/>
                </a:tc>
                <a:tc>
                  <a:txBody>
                    <a:bodyPr/>
                    <a:lstStyle/>
                    <a:p>
                      <a:r>
                        <a:rPr lang="et-EE" dirty="0" err="1"/>
                        <a:t>H.Käärik</a:t>
                      </a:r>
                      <a:endParaRPr lang="et-EE" dirty="0"/>
                    </a:p>
                  </a:txBody>
                  <a:tcPr/>
                </a:tc>
                <a:tc>
                  <a:txBody>
                    <a:bodyPr/>
                    <a:lstStyle/>
                    <a:p>
                      <a:r>
                        <a:rPr lang="et-EE" dirty="0"/>
                        <a:t>11</a:t>
                      </a:r>
                    </a:p>
                  </a:txBody>
                  <a:tcPr/>
                </a:tc>
                <a:extLst>
                  <a:ext uri="{0D108BD9-81ED-4DB2-BD59-A6C34878D82A}">
                    <a16:rowId xmlns:a16="http://schemas.microsoft.com/office/drawing/2014/main" val="1260710017"/>
                  </a:ext>
                </a:extLst>
              </a:tr>
              <a:tr h="373225">
                <a:tc>
                  <a:txBody>
                    <a:bodyPr/>
                    <a:lstStyle/>
                    <a:p>
                      <a:r>
                        <a:rPr lang="et-EE" dirty="0"/>
                        <a:t>7.</a:t>
                      </a:r>
                    </a:p>
                  </a:txBody>
                  <a:tcPr/>
                </a:tc>
                <a:tc>
                  <a:txBody>
                    <a:bodyPr/>
                    <a:lstStyle/>
                    <a:p>
                      <a:r>
                        <a:rPr lang="et-EE" dirty="0"/>
                        <a:t>Robootika</a:t>
                      </a:r>
                    </a:p>
                  </a:txBody>
                  <a:tcPr/>
                </a:tc>
                <a:tc>
                  <a:txBody>
                    <a:bodyPr/>
                    <a:lstStyle/>
                    <a:p>
                      <a:r>
                        <a:rPr lang="et-EE" dirty="0" err="1"/>
                        <a:t>K.Pesti</a:t>
                      </a:r>
                      <a:endParaRPr lang="et-EE" dirty="0"/>
                    </a:p>
                  </a:txBody>
                  <a:tcPr/>
                </a:tc>
                <a:tc>
                  <a:txBody>
                    <a:bodyPr/>
                    <a:lstStyle/>
                    <a:p>
                      <a:r>
                        <a:rPr lang="et-EE" dirty="0"/>
                        <a:t>20</a:t>
                      </a:r>
                    </a:p>
                  </a:txBody>
                  <a:tcPr/>
                </a:tc>
                <a:extLst>
                  <a:ext uri="{0D108BD9-81ED-4DB2-BD59-A6C34878D82A}">
                    <a16:rowId xmlns:a16="http://schemas.microsoft.com/office/drawing/2014/main" val="2505620445"/>
                  </a:ext>
                </a:extLst>
              </a:tr>
              <a:tr h="373225">
                <a:tc>
                  <a:txBody>
                    <a:bodyPr/>
                    <a:lstStyle/>
                    <a:p>
                      <a:r>
                        <a:rPr lang="et-EE" dirty="0"/>
                        <a:t>8.</a:t>
                      </a:r>
                    </a:p>
                  </a:txBody>
                  <a:tcPr/>
                </a:tc>
                <a:tc>
                  <a:txBody>
                    <a:bodyPr/>
                    <a:lstStyle/>
                    <a:p>
                      <a:r>
                        <a:rPr lang="et-EE" dirty="0"/>
                        <a:t>Tants ja loovliikumine</a:t>
                      </a:r>
                    </a:p>
                  </a:txBody>
                  <a:tcPr/>
                </a:tc>
                <a:tc>
                  <a:txBody>
                    <a:bodyPr/>
                    <a:lstStyle/>
                    <a:p>
                      <a:r>
                        <a:rPr lang="et-EE" dirty="0" err="1"/>
                        <a:t>M.Pagel</a:t>
                      </a:r>
                      <a:endParaRPr lang="et-EE" dirty="0"/>
                    </a:p>
                  </a:txBody>
                  <a:tcPr/>
                </a:tc>
                <a:tc>
                  <a:txBody>
                    <a:bodyPr/>
                    <a:lstStyle/>
                    <a:p>
                      <a:r>
                        <a:rPr lang="et-EE" dirty="0"/>
                        <a:t>41</a:t>
                      </a:r>
                    </a:p>
                  </a:txBody>
                  <a:tcPr/>
                </a:tc>
                <a:extLst>
                  <a:ext uri="{0D108BD9-81ED-4DB2-BD59-A6C34878D82A}">
                    <a16:rowId xmlns:a16="http://schemas.microsoft.com/office/drawing/2014/main" val="200580935"/>
                  </a:ext>
                </a:extLst>
              </a:tr>
              <a:tr h="373225">
                <a:tc>
                  <a:txBody>
                    <a:bodyPr/>
                    <a:lstStyle/>
                    <a:p>
                      <a:r>
                        <a:rPr lang="et-EE" dirty="0"/>
                        <a:t>9.</a:t>
                      </a:r>
                    </a:p>
                  </a:txBody>
                  <a:tcPr/>
                </a:tc>
                <a:tc>
                  <a:txBody>
                    <a:bodyPr/>
                    <a:lstStyle/>
                    <a:p>
                      <a:r>
                        <a:rPr lang="et-EE" dirty="0"/>
                        <a:t>Puutööring</a:t>
                      </a:r>
                    </a:p>
                  </a:txBody>
                  <a:tcPr/>
                </a:tc>
                <a:tc>
                  <a:txBody>
                    <a:bodyPr/>
                    <a:lstStyle/>
                    <a:p>
                      <a:r>
                        <a:rPr lang="et-EE" dirty="0" err="1"/>
                        <a:t>K.Vungi</a:t>
                      </a:r>
                      <a:endParaRPr lang="et-EE" dirty="0"/>
                    </a:p>
                  </a:txBody>
                  <a:tcPr/>
                </a:tc>
                <a:tc>
                  <a:txBody>
                    <a:bodyPr/>
                    <a:lstStyle/>
                    <a:p>
                      <a:r>
                        <a:rPr lang="et-EE" dirty="0"/>
                        <a:t>17</a:t>
                      </a:r>
                    </a:p>
                  </a:txBody>
                  <a:tcPr/>
                </a:tc>
                <a:extLst>
                  <a:ext uri="{0D108BD9-81ED-4DB2-BD59-A6C34878D82A}">
                    <a16:rowId xmlns:a16="http://schemas.microsoft.com/office/drawing/2014/main" val="223741241"/>
                  </a:ext>
                </a:extLst>
              </a:tr>
              <a:tr h="373225">
                <a:tc>
                  <a:txBody>
                    <a:bodyPr/>
                    <a:lstStyle/>
                    <a:p>
                      <a:r>
                        <a:rPr lang="et-EE" dirty="0"/>
                        <a:t>10.</a:t>
                      </a:r>
                    </a:p>
                  </a:txBody>
                  <a:tcPr/>
                </a:tc>
                <a:tc>
                  <a:txBody>
                    <a:bodyPr/>
                    <a:lstStyle/>
                    <a:p>
                      <a:r>
                        <a:rPr lang="et-EE" dirty="0"/>
                        <a:t>Näitering</a:t>
                      </a:r>
                    </a:p>
                  </a:txBody>
                  <a:tcPr/>
                </a:tc>
                <a:tc>
                  <a:txBody>
                    <a:bodyPr/>
                    <a:lstStyle/>
                    <a:p>
                      <a:r>
                        <a:rPr lang="et-EE" dirty="0" err="1"/>
                        <a:t>E.Kaart</a:t>
                      </a:r>
                      <a:endParaRPr lang="et-EE" dirty="0"/>
                    </a:p>
                  </a:txBody>
                  <a:tcPr/>
                </a:tc>
                <a:tc>
                  <a:txBody>
                    <a:bodyPr/>
                    <a:lstStyle/>
                    <a:p>
                      <a:r>
                        <a:rPr lang="et-EE" dirty="0"/>
                        <a:t>12</a:t>
                      </a:r>
                    </a:p>
                  </a:txBody>
                  <a:tcPr/>
                </a:tc>
                <a:extLst>
                  <a:ext uri="{0D108BD9-81ED-4DB2-BD59-A6C34878D82A}">
                    <a16:rowId xmlns:a16="http://schemas.microsoft.com/office/drawing/2014/main" val="1727543081"/>
                  </a:ext>
                </a:extLst>
              </a:tr>
              <a:tr h="373225">
                <a:tc>
                  <a:txBody>
                    <a:bodyPr/>
                    <a:lstStyle/>
                    <a:p>
                      <a:r>
                        <a:rPr lang="et-EE" dirty="0"/>
                        <a:t>11.</a:t>
                      </a:r>
                    </a:p>
                  </a:txBody>
                  <a:tcPr/>
                </a:tc>
                <a:tc>
                  <a:txBody>
                    <a:bodyPr/>
                    <a:lstStyle/>
                    <a:p>
                      <a:r>
                        <a:rPr lang="et-EE" dirty="0"/>
                        <a:t>Rahvatants</a:t>
                      </a:r>
                    </a:p>
                  </a:txBody>
                  <a:tcPr/>
                </a:tc>
                <a:tc>
                  <a:txBody>
                    <a:bodyPr/>
                    <a:lstStyle/>
                    <a:p>
                      <a:r>
                        <a:rPr lang="et-EE" dirty="0" err="1"/>
                        <a:t>M.Paluoja</a:t>
                      </a:r>
                      <a:endParaRPr lang="et-EE" dirty="0"/>
                    </a:p>
                  </a:txBody>
                  <a:tcPr/>
                </a:tc>
                <a:tc>
                  <a:txBody>
                    <a:bodyPr/>
                    <a:lstStyle/>
                    <a:p>
                      <a:r>
                        <a:rPr lang="et-EE" dirty="0"/>
                        <a:t>17</a:t>
                      </a:r>
                    </a:p>
                  </a:txBody>
                  <a:tcPr/>
                </a:tc>
                <a:extLst>
                  <a:ext uri="{0D108BD9-81ED-4DB2-BD59-A6C34878D82A}">
                    <a16:rowId xmlns:a16="http://schemas.microsoft.com/office/drawing/2014/main" val="3290729432"/>
                  </a:ext>
                </a:extLst>
              </a:tr>
              <a:tr h="373225">
                <a:tc>
                  <a:txBody>
                    <a:bodyPr/>
                    <a:lstStyle/>
                    <a:p>
                      <a:r>
                        <a:rPr lang="et-EE" dirty="0"/>
                        <a:t>12.</a:t>
                      </a:r>
                    </a:p>
                  </a:txBody>
                  <a:tcPr/>
                </a:tc>
                <a:tc>
                  <a:txBody>
                    <a:bodyPr/>
                    <a:lstStyle/>
                    <a:p>
                      <a:r>
                        <a:rPr lang="et-EE" dirty="0"/>
                        <a:t>Sõnakunstiring</a:t>
                      </a:r>
                    </a:p>
                  </a:txBody>
                  <a:tcPr/>
                </a:tc>
                <a:tc>
                  <a:txBody>
                    <a:bodyPr/>
                    <a:lstStyle/>
                    <a:p>
                      <a:r>
                        <a:rPr lang="et-EE" dirty="0" err="1"/>
                        <a:t>M.Edela</a:t>
                      </a:r>
                      <a:endParaRPr lang="et-EE" dirty="0"/>
                    </a:p>
                  </a:txBody>
                  <a:tcPr/>
                </a:tc>
                <a:tc>
                  <a:txBody>
                    <a:bodyPr/>
                    <a:lstStyle/>
                    <a:p>
                      <a:r>
                        <a:rPr lang="et-EE" dirty="0"/>
                        <a:t>6</a:t>
                      </a:r>
                    </a:p>
                  </a:txBody>
                  <a:tcPr/>
                </a:tc>
                <a:extLst>
                  <a:ext uri="{0D108BD9-81ED-4DB2-BD59-A6C34878D82A}">
                    <a16:rowId xmlns:a16="http://schemas.microsoft.com/office/drawing/2014/main" val="2219742516"/>
                  </a:ext>
                </a:extLst>
              </a:tr>
              <a:tr h="373225">
                <a:tc>
                  <a:txBody>
                    <a:bodyPr/>
                    <a:lstStyle/>
                    <a:p>
                      <a:endParaRPr lang="et-EE" dirty="0"/>
                    </a:p>
                  </a:txBody>
                  <a:tcPr/>
                </a:tc>
                <a:tc>
                  <a:txBody>
                    <a:bodyPr/>
                    <a:lstStyle/>
                    <a:p>
                      <a:r>
                        <a:rPr lang="et-EE" b="1" dirty="0">
                          <a:solidFill>
                            <a:srgbClr val="FF0000"/>
                          </a:solidFill>
                        </a:rPr>
                        <a:t>õppimiste arv</a:t>
                      </a:r>
                    </a:p>
                  </a:txBody>
                  <a:tcPr/>
                </a:tc>
                <a:tc>
                  <a:txBody>
                    <a:bodyPr/>
                    <a:lstStyle/>
                    <a:p>
                      <a:endParaRPr lang="et-EE" dirty="0"/>
                    </a:p>
                  </a:txBody>
                  <a:tcPr/>
                </a:tc>
                <a:tc>
                  <a:txBody>
                    <a:bodyPr/>
                    <a:lstStyle/>
                    <a:p>
                      <a:r>
                        <a:rPr lang="et-EE" b="1" dirty="0">
                          <a:solidFill>
                            <a:srgbClr val="FF0000"/>
                          </a:solidFill>
                        </a:rPr>
                        <a:t>210</a:t>
                      </a:r>
                    </a:p>
                  </a:txBody>
                  <a:tcPr/>
                </a:tc>
                <a:extLst>
                  <a:ext uri="{0D108BD9-81ED-4DB2-BD59-A6C34878D82A}">
                    <a16:rowId xmlns:a16="http://schemas.microsoft.com/office/drawing/2014/main" val="656528725"/>
                  </a:ext>
                </a:extLst>
              </a:tr>
            </a:tbl>
          </a:graphicData>
        </a:graphic>
      </p:graphicFrame>
    </p:spTree>
    <p:extLst>
      <p:ext uri="{BB962C8B-B14F-4D97-AF65-F5344CB8AC3E}">
        <p14:creationId xmlns:p14="http://schemas.microsoft.com/office/powerpoint/2010/main" val="348065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5A553F3-75B2-8459-705A-6531D0998BFA}"/>
              </a:ext>
            </a:extLst>
          </p:cNvPr>
          <p:cNvSpPr>
            <a:spLocks noGrp="1"/>
          </p:cNvSpPr>
          <p:nvPr>
            <p:ph type="title"/>
          </p:nvPr>
        </p:nvSpPr>
        <p:spPr>
          <a:xfrm>
            <a:off x="913775" y="618518"/>
            <a:ext cx="10364451" cy="622454"/>
          </a:xfrm>
        </p:spPr>
        <p:txBody>
          <a:bodyPr>
            <a:normAutofit/>
          </a:bodyPr>
          <a:lstStyle/>
          <a:p>
            <a:r>
              <a:rPr lang="et-EE" dirty="0"/>
              <a:t>Huviringid Tabivere Põhikoolis</a:t>
            </a:r>
          </a:p>
        </p:txBody>
      </p:sp>
      <p:graphicFrame>
        <p:nvGraphicFramePr>
          <p:cNvPr id="4" name="Sisu kohatäide 3">
            <a:extLst>
              <a:ext uri="{FF2B5EF4-FFF2-40B4-BE49-F238E27FC236}">
                <a16:creationId xmlns:a16="http://schemas.microsoft.com/office/drawing/2014/main" id="{E36C399E-9530-0DD7-37A1-37C65B003776}"/>
              </a:ext>
            </a:extLst>
          </p:cNvPr>
          <p:cNvGraphicFramePr>
            <a:graphicFrameLocks noGrp="1"/>
          </p:cNvGraphicFramePr>
          <p:nvPr>
            <p:ph sz="quarter" idx="13"/>
            <p:extLst>
              <p:ext uri="{D42A27DB-BD31-4B8C-83A1-F6EECF244321}">
                <p14:modId xmlns:p14="http://schemas.microsoft.com/office/powerpoint/2010/main" val="2032360060"/>
              </p:ext>
            </p:extLst>
          </p:nvPr>
        </p:nvGraphicFramePr>
        <p:xfrm>
          <a:off x="914400" y="1381125"/>
          <a:ext cx="10363200" cy="5271154"/>
        </p:xfrm>
        <a:graphic>
          <a:graphicData uri="http://schemas.openxmlformats.org/drawingml/2006/table">
            <a:tbl>
              <a:tblPr firstRow="1" bandRow="1">
                <a:tableStyleId>{5C22544A-7EE6-4342-B048-85BDC9FD1C3A}</a:tableStyleId>
              </a:tblPr>
              <a:tblGrid>
                <a:gridCol w="695325">
                  <a:extLst>
                    <a:ext uri="{9D8B030D-6E8A-4147-A177-3AD203B41FA5}">
                      <a16:colId xmlns:a16="http://schemas.microsoft.com/office/drawing/2014/main" val="756113123"/>
                    </a:ext>
                  </a:extLst>
                </a:gridCol>
                <a:gridCol w="3409950">
                  <a:extLst>
                    <a:ext uri="{9D8B030D-6E8A-4147-A177-3AD203B41FA5}">
                      <a16:colId xmlns:a16="http://schemas.microsoft.com/office/drawing/2014/main" val="1303642748"/>
                    </a:ext>
                  </a:extLst>
                </a:gridCol>
                <a:gridCol w="3667125">
                  <a:extLst>
                    <a:ext uri="{9D8B030D-6E8A-4147-A177-3AD203B41FA5}">
                      <a16:colId xmlns:a16="http://schemas.microsoft.com/office/drawing/2014/main" val="2288161391"/>
                    </a:ext>
                  </a:extLst>
                </a:gridCol>
                <a:gridCol w="2590800">
                  <a:extLst>
                    <a:ext uri="{9D8B030D-6E8A-4147-A177-3AD203B41FA5}">
                      <a16:colId xmlns:a16="http://schemas.microsoft.com/office/drawing/2014/main" val="4240548647"/>
                    </a:ext>
                  </a:extLst>
                </a:gridCol>
              </a:tblGrid>
              <a:tr h="376511">
                <a:tc>
                  <a:txBody>
                    <a:bodyPr/>
                    <a:lstStyle/>
                    <a:p>
                      <a:endParaRPr lang="et-EE" dirty="0"/>
                    </a:p>
                  </a:txBody>
                  <a:tcPr/>
                </a:tc>
                <a:tc>
                  <a:txBody>
                    <a:bodyPr/>
                    <a:lstStyle/>
                    <a:p>
                      <a:r>
                        <a:rPr lang="et-EE" dirty="0"/>
                        <a:t>Huviring</a:t>
                      </a:r>
                    </a:p>
                  </a:txBody>
                  <a:tcPr/>
                </a:tc>
                <a:tc>
                  <a:txBody>
                    <a:bodyPr/>
                    <a:lstStyle/>
                    <a:p>
                      <a:r>
                        <a:rPr lang="et-EE" dirty="0"/>
                        <a:t>juhendaja</a:t>
                      </a:r>
                    </a:p>
                  </a:txBody>
                  <a:tcPr/>
                </a:tc>
                <a:tc>
                  <a:txBody>
                    <a:bodyPr/>
                    <a:lstStyle/>
                    <a:p>
                      <a:r>
                        <a:rPr lang="et-EE" dirty="0"/>
                        <a:t>osalejate arv</a:t>
                      </a:r>
                    </a:p>
                  </a:txBody>
                  <a:tcPr/>
                </a:tc>
                <a:extLst>
                  <a:ext uri="{0D108BD9-81ED-4DB2-BD59-A6C34878D82A}">
                    <a16:rowId xmlns:a16="http://schemas.microsoft.com/office/drawing/2014/main" val="1566329614"/>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Kokandusring</a:t>
                      </a:r>
                    </a:p>
                  </a:txBody>
                  <a:tcPr marL="9525" marR="9525" marT="9525" marB="0" anchor="b"/>
                </a:tc>
                <a:tc>
                  <a:txBody>
                    <a:bodyPr/>
                    <a:lstStyle/>
                    <a:p>
                      <a:r>
                        <a:rPr lang="et-EE" dirty="0" err="1"/>
                        <a:t>K.Vassil</a:t>
                      </a:r>
                      <a:endParaRPr lang="et-EE" dirty="0"/>
                    </a:p>
                  </a:txBody>
                  <a:tcPr/>
                </a:tc>
                <a:tc>
                  <a:txBody>
                    <a:bodyPr/>
                    <a:lstStyle/>
                    <a:p>
                      <a:r>
                        <a:rPr lang="et-EE" dirty="0"/>
                        <a:t>40</a:t>
                      </a:r>
                    </a:p>
                  </a:txBody>
                  <a:tcPr/>
                </a:tc>
                <a:extLst>
                  <a:ext uri="{0D108BD9-81ED-4DB2-BD59-A6C34878D82A}">
                    <a16:rowId xmlns:a16="http://schemas.microsoft.com/office/drawing/2014/main" val="4005452031"/>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Keraamikaring</a:t>
                      </a:r>
                    </a:p>
                  </a:txBody>
                  <a:tcPr marL="9525" marR="9525" marT="9525" marB="0" anchor="b"/>
                </a:tc>
                <a:tc>
                  <a:txBody>
                    <a:bodyPr/>
                    <a:lstStyle/>
                    <a:p>
                      <a:r>
                        <a:rPr lang="et-EE" dirty="0" err="1"/>
                        <a:t>I.Eddor</a:t>
                      </a:r>
                      <a:endParaRPr lang="et-EE" dirty="0"/>
                    </a:p>
                  </a:txBody>
                  <a:tcPr/>
                </a:tc>
                <a:tc>
                  <a:txBody>
                    <a:bodyPr/>
                    <a:lstStyle/>
                    <a:p>
                      <a:r>
                        <a:rPr lang="et-EE" dirty="0"/>
                        <a:t>40</a:t>
                      </a:r>
                    </a:p>
                  </a:txBody>
                  <a:tcPr/>
                </a:tc>
                <a:extLst>
                  <a:ext uri="{0D108BD9-81ED-4DB2-BD59-A6C34878D82A}">
                    <a16:rowId xmlns:a16="http://schemas.microsoft.com/office/drawing/2014/main" val="3548477275"/>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Mudilaskoor</a:t>
                      </a:r>
                    </a:p>
                  </a:txBody>
                  <a:tcPr marL="9525" marR="9525" marT="9525" marB="0" anchor="b"/>
                </a:tc>
                <a:tc>
                  <a:txBody>
                    <a:bodyPr/>
                    <a:lstStyle/>
                    <a:p>
                      <a:r>
                        <a:rPr lang="et-EE" dirty="0" err="1"/>
                        <a:t>M.Briedis</a:t>
                      </a:r>
                      <a:endParaRPr lang="et-EE" dirty="0"/>
                    </a:p>
                  </a:txBody>
                  <a:tcPr/>
                </a:tc>
                <a:tc>
                  <a:txBody>
                    <a:bodyPr/>
                    <a:lstStyle/>
                    <a:p>
                      <a:r>
                        <a:rPr lang="et-EE" dirty="0"/>
                        <a:t>24</a:t>
                      </a:r>
                    </a:p>
                  </a:txBody>
                  <a:tcPr/>
                </a:tc>
                <a:extLst>
                  <a:ext uri="{0D108BD9-81ED-4DB2-BD59-A6C34878D82A}">
                    <a16:rowId xmlns:a16="http://schemas.microsoft.com/office/drawing/2014/main" val="1410149204"/>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Lasteansambel</a:t>
                      </a:r>
                    </a:p>
                  </a:txBody>
                  <a:tcPr marL="9525" marR="9525" marT="9525" marB="0" anchor="b"/>
                </a:tc>
                <a:tc>
                  <a:txBody>
                    <a:bodyPr/>
                    <a:lstStyle/>
                    <a:p>
                      <a:r>
                        <a:rPr lang="et-EE" dirty="0" err="1"/>
                        <a:t>M.Briedis</a:t>
                      </a:r>
                      <a:endParaRPr lang="et-EE" dirty="0"/>
                    </a:p>
                  </a:txBody>
                  <a:tcPr/>
                </a:tc>
                <a:tc>
                  <a:txBody>
                    <a:bodyPr/>
                    <a:lstStyle/>
                    <a:p>
                      <a:r>
                        <a:rPr lang="et-EE" dirty="0"/>
                        <a:t>5</a:t>
                      </a:r>
                    </a:p>
                  </a:txBody>
                  <a:tcPr/>
                </a:tc>
                <a:extLst>
                  <a:ext uri="{0D108BD9-81ED-4DB2-BD59-A6C34878D82A}">
                    <a16:rowId xmlns:a16="http://schemas.microsoft.com/office/drawing/2014/main" val="1514741271"/>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Pilliring</a:t>
                      </a:r>
                    </a:p>
                  </a:txBody>
                  <a:tcPr marL="9525" marR="9525" marT="9525" marB="0" anchor="b"/>
                </a:tc>
                <a:tc>
                  <a:txBody>
                    <a:bodyPr/>
                    <a:lstStyle/>
                    <a:p>
                      <a:r>
                        <a:rPr lang="et-EE" dirty="0" err="1"/>
                        <a:t>M.Briedis</a:t>
                      </a:r>
                      <a:endParaRPr lang="et-EE" dirty="0"/>
                    </a:p>
                  </a:txBody>
                  <a:tcPr/>
                </a:tc>
                <a:tc>
                  <a:txBody>
                    <a:bodyPr/>
                    <a:lstStyle/>
                    <a:p>
                      <a:r>
                        <a:rPr lang="et-EE" dirty="0"/>
                        <a:t>3</a:t>
                      </a:r>
                    </a:p>
                  </a:txBody>
                  <a:tcPr/>
                </a:tc>
                <a:extLst>
                  <a:ext uri="{0D108BD9-81ED-4DB2-BD59-A6C34878D82A}">
                    <a16:rowId xmlns:a16="http://schemas.microsoft.com/office/drawing/2014/main" val="1362621230"/>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Liikumisring</a:t>
                      </a:r>
                    </a:p>
                  </a:txBody>
                  <a:tcPr marL="9525" marR="9525" marT="9525" marB="0" anchor="b"/>
                </a:tc>
                <a:tc>
                  <a:txBody>
                    <a:bodyPr/>
                    <a:lstStyle/>
                    <a:p>
                      <a:r>
                        <a:rPr lang="et-EE" dirty="0" err="1"/>
                        <a:t>M.Tamme</a:t>
                      </a:r>
                      <a:endParaRPr lang="et-EE" dirty="0"/>
                    </a:p>
                  </a:txBody>
                  <a:tcPr/>
                </a:tc>
                <a:tc>
                  <a:txBody>
                    <a:bodyPr/>
                    <a:lstStyle/>
                    <a:p>
                      <a:r>
                        <a:rPr lang="et-EE" dirty="0"/>
                        <a:t>7</a:t>
                      </a:r>
                    </a:p>
                  </a:txBody>
                  <a:tcPr/>
                </a:tc>
                <a:extLst>
                  <a:ext uri="{0D108BD9-81ED-4DB2-BD59-A6C34878D82A}">
                    <a16:rowId xmlns:a16="http://schemas.microsoft.com/office/drawing/2014/main" val="2476223536"/>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Liiklusring</a:t>
                      </a:r>
                    </a:p>
                  </a:txBody>
                  <a:tcPr marL="9525" marR="9525" marT="9525" marB="0" anchor="b"/>
                </a:tc>
                <a:tc>
                  <a:txBody>
                    <a:bodyPr/>
                    <a:lstStyle/>
                    <a:p>
                      <a:r>
                        <a:rPr lang="et-EE" dirty="0" err="1"/>
                        <a:t>A.Kahar</a:t>
                      </a:r>
                      <a:endParaRPr lang="et-EE" dirty="0"/>
                    </a:p>
                  </a:txBody>
                  <a:tcPr/>
                </a:tc>
                <a:tc>
                  <a:txBody>
                    <a:bodyPr/>
                    <a:lstStyle/>
                    <a:p>
                      <a:r>
                        <a:rPr lang="et-EE" dirty="0"/>
                        <a:t>12</a:t>
                      </a:r>
                    </a:p>
                  </a:txBody>
                  <a:tcPr/>
                </a:tc>
                <a:extLst>
                  <a:ext uri="{0D108BD9-81ED-4DB2-BD59-A6C34878D82A}">
                    <a16:rowId xmlns:a16="http://schemas.microsoft.com/office/drawing/2014/main" val="3495790019"/>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Inglise keele ring</a:t>
                      </a:r>
                    </a:p>
                  </a:txBody>
                  <a:tcPr marL="9525" marR="9525" marT="9525" marB="0" anchor="b"/>
                </a:tc>
                <a:tc>
                  <a:txBody>
                    <a:bodyPr/>
                    <a:lstStyle/>
                    <a:p>
                      <a:r>
                        <a:rPr lang="et-EE" dirty="0" err="1"/>
                        <a:t>S.Seene</a:t>
                      </a:r>
                      <a:endParaRPr lang="et-EE" dirty="0"/>
                    </a:p>
                  </a:txBody>
                  <a:tcPr/>
                </a:tc>
                <a:tc>
                  <a:txBody>
                    <a:bodyPr/>
                    <a:lstStyle/>
                    <a:p>
                      <a:r>
                        <a:rPr lang="et-EE" dirty="0"/>
                        <a:t>6</a:t>
                      </a:r>
                    </a:p>
                  </a:txBody>
                  <a:tcPr/>
                </a:tc>
                <a:extLst>
                  <a:ext uri="{0D108BD9-81ED-4DB2-BD59-A6C34878D82A}">
                    <a16:rowId xmlns:a16="http://schemas.microsoft.com/office/drawing/2014/main" val="1244544551"/>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Hispaania keele ring</a:t>
                      </a:r>
                    </a:p>
                  </a:txBody>
                  <a:tcPr marL="9525" marR="9525" marT="9525" marB="0" anchor="b"/>
                </a:tc>
                <a:tc>
                  <a:txBody>
                    <a:bodyPr/>
                    <a:lstStyle/>
                    <a:p>
                      <a:r>
                        <a:rPr lang="et-EE" dirty="0" err="1"/>
                        <a:t>E.Peire</a:t>
                      </a:r>
                      <a:endParaRPr lang="et-EE" dirty="0"/>
                    </a:p>
                  </a:txBody>
                  <a:tcPr/>
                </a:tc>
                <a:tc>
                  <a:txBody>
                    <a:bodyPr/>
                    <a:lstStyle/>
                    <a:p>
                      <a:r>
                        <a:rPr lang="et-EE" dirty="0"/>
                        <a:t>5</a:t>
                      </a:r>
                    </a:p>
                  </a:txBody>
                  <a:tcPr/>
                </a:tc>
                <a:extLst>
                  <a:ext uri="{0D108BD9-81ED-4DB2-BD59-A6C34878D82A}">
                    <a16:rowId xmlns:a16="http://schemas.microsoft.com/office/drawing/2014/main" val="1255045810"/>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Rahvatants</a:t>
                      </a:r>
                    </a:p>
                  </a:txBody>
                  <a:tcPr marL="9525" marR="9525" marT="9525" marB="0" anchor="b"/>
                </a:tc>
                <a:tc>
                  <a:txBody>
                    <a:bodyPr/>
                    <a:lstStyle/>
                    <a:p>
                      <a:r>
                        <a:rPr lang="et-EE" dirty="0" err="1"/>
                        <a:t>A.Lauri</a:t>
                      </a:r>
                      <a:endParaRPr lang="et-EE" dirty="0"/>
                    </a:p>
                  </a:txBody>
                  <a:tcPr/>
                </a:tc>
                <a:tc>
                  <a:txBody>
                    <a:bodyPr/>
                    <a:lstStyle/>
                    <a:p>
                      <a:r>
                        <a:rPr lang="et-EE" dirty="0"/>
                        <a:t>18</a:t>
                      </a:r>
                    </a:p>
                  </a:txBody>
                  <a:tcPr/>
                </a:tc>
                <a:extLst>
                  <a:ext uri="{0D108BD9-81ED-4DB2-BD59-A6C34878D82A}">
                    <a16:rowId xmlns:a16="http://schemas.microsoft.com/office/drawing/2014/main" val="3283677495"/>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Puutööring</a:t>
                      </a:r>
                    </a:p>
                  </a:txBody>
                  <a:tcPr marL="9525" marR="9525" marT="9525" marB="0" anchor="b"/>
                </a:tc>
                <a:tc>
                  <a:txBody>
                    <a:bodyPr/>
                    <a:lstStyle/>
                    <a:p>
                      <a:r>
                        <a:rPr lang="et-EE" dirty="0" err="1"/>
                        <a:t>T.Marga</a:t>
                      </a:r>
                      <a:endParaRPr lang="et-EE" dirty="0"/>
                    </a:p>
                  </a:txBody>
                  <a:tcPr/>
                </a:tc>
                <a:tc>
                  <a:txBody>
                    <a:bodyPr/>
                    <a:lstStyle/>
                    <a:p>
                      <a:r>
                        <a:rPr lang="et-EE" dirty="0"/>
                        <a:t>10</a:t>
                      </a:r>
                    </a:p>
                  </a:txBody>
                  <a:tcPr/>
                </a:tc>
                <a:extLst>
                  <a:ext uri="{0D108BD9-81ED-4DB2-BD59-A6C34878D82A}">
                    <a16:rowId xmlns:a16="http://schemas.microsoft.com/office/drawing/2014/main" val="464059431"/>
                  </a:ext>
                </a:extLst>
              </a:tr>
              <a:tr h="376511">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b"/>
                </a:tc>
                <a:tc>
                  <a:txBody>
                    <a:bodyPr/>
                    <a:lstStyle/>
                    <a:p>
                      <a:pPr algn="l" fontAlgn="b"/>
                      <a:r>
                        <a:rPr lang="et-EE" sz="1800" b="0" i="0" u="none" strike="noStrike" dirty="0">
                          <a:solidFill>
                            <a:srgbClr val="000000"/>
                          </a:solidFill>
                          <a:effectLst/>
                          <a:latin typeface="Times New Roman" panose="02020603050405020304" pitchFamily="18" charset="0"/>
                          <a:cs typeface="Times New Roman" panose="02020603050405020304" pitchFamily="18" charset="0"/>
                        </a:rPr>
                        <a:t>Näitering</a:t>
                      </a:r>
                    </a:p>
                  </a:txBody>
                  <a:tcPr marL="9525" marR="9525" marT="9525" marB="0" anchor="b"/>
                </a:tc>
                <a:tc>
                  <a:txBody>
                    <a:bodyPr/>
                    <a:lstStyle/>
                    <a:p>
                      <a:r>
                        <a:rPr lang="et-EE" dirty="0" err="1"/>
                        <a:t>V.Täpsi</a:t>
                      </a:r>
                      <a:endParaRPr lang="et-EE" dirty="0"/>
                    </a:p>
                  </a:txBody>
                  <a:tcPr/>
                </a:tc>
                <a:tc>
                  <a:txBody>
                    <a:bodyPr/>
                    <a:lstStyle/>
                    <a:p>
                      <a:r>
                        <a:rPr lang="et-EE" dirty="0"/>
                        <a:t>6</a:t>
                      </a:r>
                    </a:p>
                  </a:txBody>
                  <a:tcPr/>
                </a:tc>
                <a:extLst>
                  <a:ext uri="{0D108BD9-81ED-4DB2-BD59-A6C34878D82A}">
                    <a16:rowId xmlns:a16="http://schemas.microsoft.com/office/drawing/2014/main" val="1893723797"/>
                  </a:ext>
                </a:extLst>
              </a:tr>
              <a:tr h="376511">
                <a:tc>
                  <a:txBody>
                    <a:bodyPr/>
                    <a:lstStyle/>
                    <a:p>
                      <a:pPr algn="l" fontAlgn="b"/>
                      <a:endParaRPr lang="et-EE"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t-EE" sz="1800" b="1" i="0" u="none" strike="noStrike" dirty="0">
                          <a:solidFill>
                            <a:srgbClr val="FF0000"/>
                          </a:solidFill>
                          <a:effectLst/>
                          <a:latin typeface="Times New Roman" panose="02020603050405020304" pitchFamily="18" charset="0"/>
                          <a:cs typeface="Times New Roman" panose="02020603050405020304" pitchFamily="18" charset="0"/>
                        </a:rPr>
                        <a:t>õppimiste arv</a:t>
                      </a:r>
                    </a:p>
                  </a:txBody>
                  <a:tcPr marL="9525" marR="9525" marT="9525" marB="0" anchor="b"/>
                </a:tc>
                <a:tc>
                  <a:txBody>
                    <a:bodyPr/>
                    <a:lstStyle/>
                    <a:p>
                      <a:endParaRPr lang="et-EE" dirty="0"/>
                    </a:p>
                  </a:txBody>
                  <a:tcPr/>
                </a:tc>
                <a:tc>
                  <a:txBody>
                    <a:bodyPr/>
                    <a:lstStyle/>
                    <a:p>
                      <a:r>
                        <a:rPr lang="et-EE" b="1" dirty="0">
                          <a:solidFill>
                            <a:srgbClr val="FF0000"/>
                          </a:solidFill>
                        </a:rPr>
                        <a:t>176</a:t>
                      </a:r>
                    </a:p>
                  </a:txBody>
                  <a:tcPr/>
                </a:tc>
                <a:extLst>
                  <a:ext uri="{0D108BD9-81ED-4DB2-BD59-A6C34878D82A}">
                    <a16:rowId xmlns:a16="http://schemas.microsoft.com/office/drawing/2014/main" val="1874667850"/>
                  </a:ext>
                </a:extLst>
              </a:tr>
            </a:tbl>
          </a:graphicData>
        </a:graphic>
      </p:graphicFrame>
    </p:spTree>
    <p:extLst>
      <p:ext uri="{BB962C8B-B14F-4D97-AF65-F5344CB8AC3E}">
        <p14:creationId xmlns:p14="http://schemas.microsoft.com/office/powerpoint/2010/main" val="1030481882"/>
      </p:ext>
    </p:extLst>
  </p:cSld>
  <p:clrMapOvr>
    <a:masterClrMapping/>
  </p:clrMapOvr>
</p:sld>
</file>

<file path=ppt/theme/theme1.xml><?xml version="1.0" encoding="utf-8"?>
<a:theme xmlns:a="http://schemas.openxmlformats.org/drawingml/2006/main" name="Piisk">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TM04033925[[fn=Piisk]]</Template>
  <TotalTime>289</TotalTime>
  <Words>1427</Words>
  <Application>Microsoft Office PowerPoint</Application>
  <PresentationFormat>Laiekraan</PresentationFormat>
  <Paragraphs>380</Paragraphs>
  <Slides>16</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16</vt:i4>
      </vt:variant>
    </vt:vector>
  </HeadingPairs>
  <TitlesOfParts>
    <vt:vector size="21" baseType="lpstr">
      <vt:lpstr>Aptos</vt:lpstr>
      <vt:lpstr>Arial</vt:lpstr>
      <vt:lpstr>Times New Roman</vt:lpstr>
      <vt:lpstr>Tw Cen MT</vt:lpstr>
      <vt:lpstr>Piisk</vt:lpstr>
      <vt:lpstr>HUVIHARIDUS JA HUVITEGEVUS TARTU VALLAS</vt:lpstr>
      <vt:lpstr>HUVIHARIDUSE ja HUVITEGEVUSE VÕIMALUSED</vt:lpstr>
      <vt:lpstr>Tartu Valla HUVIKOOLID</vt:lpstr>
      <vt:lpstr>Huvikoolide Õppetasud</vt:lpstr>
      <vt:lpstr>Huvikoolide Õppetasud</vt:lpstr>
      <vt:lpstr>Huvikoolide õppetasud</vt:lpstr>
      <vt:lpstr>Õppekoha Arvestuslik maksumus</vt:lpstr>
      <vt:lpstr>HUVIRINGID LÄHTE ÜHISGÜMNAASIUMIS</vt:lpstr>
      <vt:lpstr>Huviringid Tabivere Põhikoolis</vt:lpstr>
      <vt:lpstr>Huviringid Laeva Põhikoolis</vt:lpstr>
      <vt:lpstr>Huviringid J.V.Veski nim Maarja Magdaleena Põhikoolis</vt:lpstr>
      <vt:lpstr>Huviringid Kõrveküla Põhikoolis 1</vt:lpstr>
      <vt:lpstr>Huviringid Kõrveküla Põhikoolis 2</vt:lpstr>
      <vt:lpstr>Huviringid noortekeskustes</vt:lpstr>
      <vt:lpstr>Eraõiguslikud spordikoolid ja spordiklubid</vt:lpstr>
      <vt:lpstr>Noorte huvitegevuste ühingud ja Erahuvikoolid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HUVIHARIDUS JA HUVITEGEVUS TARTU VALLAS</dc:title>
  <dc:creator>Ene Liivamägi</dc:creator>
  <cp:lastModifiedBy>Ene Liivamägi</cp:lastModifiedBy>
  <cp:revision>3</cp:revision>
  <dcterms:created xsi:type="dcterms:W3CDTF">2024-03-11T10:38:55Z</dcterms:created>
  <dcterms:modified xsi:type="dcterms:W3CDTF">2024-03-12T05:25:43Z</dcterms:modified>
</cp:coreProperties>
</file>